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Override1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13"/>
  </p:notesMasterIdLst>
  <p:sldIdLst>
    <p:sldId id="346" r:id="rId3"/>
    <p:sldId id="349" r:id="rId4"/>
    <p:sldId id="300" r:id="rId5"/>
    <p:sldId id="1148" r:id="rId6"/>
    <p:sldId id="297" r:id="rId7"/>
    <p:sldId id="318" r:id="rId8"/>
    <p:sldId id="347" r:id="rId9"/>
    <p:sldId id="348" r:id="rId10"/>
    <p:sldId id="1150" r:id="rId11"/>
    <p:sldId id="257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 Peipei" initials="W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B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9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703-118C-455C-BB8F-729C9C048E92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DA86E-1413-4FFA-9275-B1399E25F5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C6502-D491-4C10-AA63-9F7CC42153C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147955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" y="-12175"/>
            <a:ext cx="12316997" cy="6912339"/>
          </a:xfrm>
          <a:prstGeom prst="rect">
            <a:avLst/>
          </a:prstGeom>
        </p:spPr>
      </p:pic>
      <p:pic>
        <p:nvPicPr>
          <p:cNvPr id="2" name="图形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948" y="805175"/>
            <a:ext cx="2466731" cy="82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4967" y="282194"/>
            <a:ext cx="1617190" cy="5223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147955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57" y="-10142"/>
            <a:ext cx="12256315" cy="6878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19549" y="1637097"/>
            <a:ext cx="5552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8800" b="1" dirty="0">
                <a:solidFill>
                  <a:schemeClr val="bg1"/>
                </a:solidFill>
                <a:latin typeface="Corbel" panose="020B0503020204020204" pitchFamily="34" charset="0"/>
                <a:ea typeface="Source Han Sans CN Medium" panose="020B0500000000000000" pitchFamily="34" charset="-128"/>
              </a:rPr>
              <a:t>THANKS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3020" y="5434965"/>
            <a:ext cx="12257405" cy="1433195"/>
          </a:xfrm>
          <a:prstGeom prst="rect">
            <a:avLst/>
          </a:prstGeom>
        </p:spPr>
      </p:pic>
      <p:pic>
        <p:nvPicPr>
          <p:cNvPr id="8" name="图形 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0790" y="5598169"/>
            <a:ext cx="1890419" cy="628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147955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" y="-12175"/>
            <a:ext cx="12316997" cy="6912339"/>
          </a:xfrm>
          <a:prstGeom prst="rect">
            <a:avLst/>
          </a:prstGeom>
        </p:spPr>
      </p:pic>
      <p:pic>
        <p:nvPicPr>
          <p:cNvPr id="2" name="图形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948" y="805175"/>
            <a:ext cx="2466731" cy="82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4967" y="282194"/>
            <a:ext cx="1617190" cy="5223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147955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57" y="-10142"/>
            <a:ext cx="12256315" cy="6878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19549" y="1637097"/>
            <a:ext cx="5552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8800" b="1" dirty="0">
                <a:solidFill>
                  <a:schemeClr val="bg1"/>
                </a:solidFill>
                <a:latin typeface="Corbel" panose="020B0503020204020204" pitchFamily="34" charset="0"/>
                <a:ea typeface="Source Han Sans CN Medium" panose="020B0500000000000000" pitchFamily="34" charset="-128"/>
              </a:rPr>
              <a:t>THANKS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3020" y="5434965"/>
            <a:ext cx="12257405" cy="1433195"/>
          </a:xfrm>
          <a:prstGeom prst="rect">
            <a:avLst/>
          </a:prstGeom>
        </p:spPr>
      </p:pic>
      <p:pic>
        <p:nvPicPr>
          <p:cNvPr id="8" name="图形 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0790" y="5598169"/>
            <a:ext cx="1890419" cy="6288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/>
          <p:nvPr/>
        </p:nvSpPr>
        <p:spPr>
          <a:xfrm>
            <a:off x="224121" y="6547307"/>
            <a:ext cx="1437305" cy="30480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</a:rPr>
              <a:t>nvenex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  <p:sp>
        <p:nvSpPr>
          <p:cNvPr id="3" name="Slide Number Placeholder 3"/>
          <p:cNvSpPr txBox="1"/>
          <p:nvPr/>
        </p:nvSpPr>
        <p:spPr>
          <a:xfrm>
            <a:off x="5833940" y="6553198"/>
            <a:ext cx="647700" cy="30480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D1532F-61F1-B941-ACDF-6BC65E0B4055}" type="slidenum">
              <a:rPr lang="en-US" sz="10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/>
          <p:nvPr/>
        </p:nvSpPr>
        <p:spPr>
          <a:xfrm>
            <a:off x="224121" y="6547307"/>
            <a:ext cx="1437305" cy="30480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</a:rPr>
              <a:t>nvenex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  <p:sp>
        <p:nvSpPr>
          <p:cNvPr id="3" name="Slide Number Placeholder 3"/>
          <p:cNvSpPr txBox="1"/>
          <p:nvPr/>
        </p:nvSpPr>
        <p:spPr>
          <a:xfrm>
            <a:off x="5833940" y="6553198"/>
            <a:ext cx="647700" cy="30480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D1532F-61F1-B941-ACDF-6BC65E0B4055}" type="slidenum">
              <a:rPr lang="en-US" sz="10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microsoft.com/office/2007/relationships/hdphoto" Target="../media/hdphoto3.wdp"/><Relationship Id="rId12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6" Type="http://schemas.openxmlformats.org/officeDocument/2006/relationships/image" Target="../media/image38.jpe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基础介绍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00215" y="1773555"/>
            <a:ext cx="5471160" cy="3847465"/>
            <a:chOff x="7074801" y="1773784"/>
            <a:chExt cx="5200950" cy="3847407"/>
          </a:xfrm>
        </p:grpSpPr>
        <p:sp>
          <p:nvSpPr>
            <p:cNvPr id="13" name="矩形 12"/>
            <p:cNvSpPr/>
            <p:nvPr/>
          </p:nvSpPr>
          <p:spPr>
            <a:xfrm>
              <a:off x="9059557" y="2891201"/>
              <a:ext cx="3141662" cy="522058"/>
            </a:xfrm>
            <a:prstGeom prst="rect">
              <a:avLst/>
            </a:prstGeom>
            <a:solidFill>
              <a:srgbClr val="01A4A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8315196" y="2844815"/>
              <a:ext cx="612068" cy="612068"/>
            </a:xfrm>
            <a:prstGeom prst="rect">
              <a:avLst/>
            </a:prstGeom>
            <a:solidFill>
              <a:srgbClr val="01A4AD"/>
            </a:solidFill>
            <a:ln>
              <a:noFill/>
            </a:ln>
            <a:scene3d>
              <a:camera prst="isometricRightUp"/>
              <a:lightRig rig="threePt" dir="t"/>
            </a:scene3d>
            <a:sp3d z="306034">
              <a:bevelT w="0" h="306034"/>
              <a:bevelB w="0" h="306034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763492" y="1773784"/>
              <a:ext cx="4444590" cy="612068"/>
              <a:chOff x="7770519" y="2492896"/>
              <a:chExt cx="4444590" cy="612068"/>
            </a:xfrm>
            <a:solidFill>
              <a:srgbClr val="005392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8519634" y="2539250"/>
                <a:ext cx="3695475" cy="521962"/>
              </a:xfrm>
              <a:prstGeom prst="rect">
                <a:avLst/>
              </a:prstGeom>
              <a:solidFill>
                <a:srgbClr val="08598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 flipV="1">
                <a:off x="7770519" y="2492896"/>
                <a:ext cx="612068" cy="612068"/>
              </a:xfrm>
              <a:prstGeom prst="rect">
                <a:avLst/>
              </a:prstGeom>
              <a:solidFill>
                <a:srgbClr val="085982"/>
              </a:solidFill>
              <a:ln>
                <a:noFill/>
              </a:ln>
              <a:scene3d>
                <a:camera prst="isometricRightUp"/>
                <a:lightRig rig="threePt" dir="t"/>
              </a:scene3d>
              <a:sp3d z="306034">
                <a:bevelT w="0" h="306034"/>
                <a:bevelB w="0" h="306034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7816673" y="4024190"/>
              <a:ext cx="4383623" cy="521962"/>
            </a:xfrm>
            <a:prstGeom prst="rect">
              <a:avLst/>
            </a:prstGeom>
            <a:solidFill>
              <a:srgbClr val="0859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 flipV="1">
              <a:off x="7074801" y="3978314"/>
              <a:ext cx="612068" cy="612068"/>
            </a:xfrm>
            <a:prstGeom prst="rect">
              <a:avLst/>
            </a:prstGeom>
            <a:solidFill>
              <a:srgbClr val="085982"/>
            </a:solidFill>
            <a:ln>
              <a:noFill/>
            </a:ln>
            <a:scene3d>
              <a:camera prst="isometricRightUp"/>
              <a:lightRig rig="threePt" dir="t"/>
            </a:scene3d>
            <a:sp3d z="306034">
              <a:bevelT w="0" h="306034"/>
              <a:bevelB w="0" h="306034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6336" y="4106139"/>
              <a:ext cx="4209415" cy="368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公司地点：常州（总部）、苏州、上海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9121891" y="1900590"/>
              <a:ext cx="2998470" cy="368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成立时间：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2020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月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26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日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9653836" y="2952344"/>
              <a:ext cx="2530475" cy="368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注册地点：常州科教城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8557941" y="5055414"/>
              <a:ext cx="3650202" cy="521962"/>
            </a:xfrm>
            <a:prstGeom prst="rect">
              <a:avLst/>
            </a:prstGeom>
            <a:solidFill>
              <a:srgbClr val="01A4A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 43"/>
            <p:cNvSpPr/>
            <p:nvPr/>
          </p:nvSpPr>
          <p:spPr>
            <a:xfrm flipV="1">
              <a:off x="7816371" y="5009123"/>
              <a:ext cx="612068" cy="612068"/>
            </a:xfrm>
            <a:prstGeom prst="rect">
              <a:avLst/>
            </a:prstGeom>
            <a:solidFill>
              <a:srgbClr val="01A4AD"/>
            </a:solidFill>
            <a:ln>
              <a:noFill/>
            </a:ln>
            <a:scene3d>
              <a:camera prst="isometricRightUp"/>
              <a:lightRig rig="threePt" dir="t"/>
            </a:scene3d>
            <a:sp3d z="306034">
              <a:bevelT w="0" h="306034"/>
              <a:bevelB w="0" h="306034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0194941" y="5135929"/>
              <a:ext cx="1836420" cy="368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员工人数：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70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人</a:t>
              </a:r>
            </a:p>
          </p:txBody>
        </p:sp>
      </p:grpSp>
      <p:pic>
        <p:nvPicPr>
          <p:cNvPr id="12" name="PA-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" y="1435100"/>
            <a:ext cx="3376930" cy="434657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3848666" y="2987758"/>
            <a:ext cx="292036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思源黑体旧字形 Light" panose="020B0300000000000000" pitchFamily="34" charset="-128"/>
                <a:sym typeface="思源黑体旧字形 Light" panose="020B0300000000000000" pitchFamily="34" charset="-128"/>
              </a:rPr>
              <a:t>Changzhou Invenex Technology Co., Ltd.</a:t>
            </a:r>
          </a:p>
        </p:txBody>
      </p:sp>
      <p:sp>
        <p:nvSpPr>
          <p:cNvPr id="55" name="矩形 54"/>
          <p:cNvSpPr/>
          <p:nvPr/>
        </p:nvSpPr>
        <p:spPr>
          <a:xfrm>
            <a:off x="3848666" y="2553418"/>
            <a:ext cx="3230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常州易维动力科技有限公司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50000" y="15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sin(rand(10))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公司组织架构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FZHei-B01S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835785"/>
            <a:ext cx="9952990" cy="30372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主要产品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占位符 2"/>
          <p:cNvSpPr txBox="1"/>
          <p:nvPr/>
        </p:nvSpPr>
        <p:spPr>
          <a:xfrm>
            <a:off x="609600" y="1186989"/>
            <a:ext cx="10972800" cy="441655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为客户提供动力系统解决方案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346" y="1250169"/>
            <a:ext cx="2987695" cy="10342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9110" y="5740734"/>
            <a:ext cx="1748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动力总成域控制器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16064" y="5740734"/>
            <a:ext cx="1916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机电产品控制器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99759" y="5740734"/>
            <a:ext cx="220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双电机控制器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223" y="3606916"/>
            <a:ext cx="2371705" cy="1673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956" y="3315459"/>
            <a:ext cx="2256084" cy="2256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068" y="3315459"/>
            <a:ext cx="2736588" cy="22560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85" y="3382645"/>
            <a:ext cx="2974773" cy="212171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197193" y="5740734"/>
            <a:ext cx="259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组合充电单元</a:t>
            </a:r>
            <a:endParaRPr lang="en-US" altLang="zh-CN" sz="1400" dirty="0"/>
          </a:p>
          <a:p>
            <a:pPr algn="ctr"/>
            <a:r>
              <a:rPr lang="en-US" altLang="zh-CN" sz="1400" dirty="0"/>
              <a:t>(OBC+DCDC)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FZHei-B01S" panose="02010601030101010101" pitchFamily="2" charset="-122"/>
              </a:rPr>
              <a:t>主要客户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1.2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46232" y="1435394"/>
            <a:ext cx="1278169" cy="1201479"/>
          </a:xfrm>
          <a:prstGeom prst="rect">
            <a:avLst/>
          </a:prstGeom>
        </p:spPr>
      </p:pic>
      <p:pic>
        <p:nvPicPr>
          <p:cNvPr id="3" name="图片 14" descr="图片 1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809677" y="1635278"/>
            <a:ext cx="1278170" cy="8017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图片 3" descr="说明: 品牌标志+北京汽车+BAIC MOTOR（横）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992783" y="1623371"/>
            <a:ext cx="3147314" cy="8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937" y="3628838"/>
            <a:ext cx="2533650" cy="5715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6232" y="3514398"/>
            <a:ext cx="1278169" cy="80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2830" y="4923862"/>
            <a:ext cx="1491864" cy="14918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177" y="5226116"/>
            <a:ext cx="2322526" cy="8873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7434" y="1630924"/>
            <a:ext cx="1795632" cy="8104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8380" y="3470910"/>
            <a:ext cx="1953740" cy="88735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117" y="4797427"/>
            <a:ext cx="1316267" cy="17447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9" y="3232357"/>
            <a:ext cx="1774801" cy="13325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31355" r="5933" b="31053"/>
          <a:stretch>
            <a:fillRect/>
          </a:stretch>
        </p:blipFill>
        <p:spPr>
          <a:xfrm>
            <a:off x="820778" y="5372920"/>
            <a:ext cx="1529076" cy="5937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发展历程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8245953" y="3028220"/>
            <a:ext cx="0" cy="7181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5412740" y="3028220"/>
            <a:ext cx="0" cy="718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Google Shape;439;p50"/>
          <p:cNvCxnSpPr/>
          <p:nvPr>
            <p:custDataLst>
              <p:tags r:id="rId3"/>
            </p:custDataLst>
          </p:nvPr>
        </p:nvCxnSpPr>
        <p:spPr>
          <a:xfrm flipV="1">
            <a:off x="110490" y="3863975"/>
            <a:ext cx="11908790" cy="20320"/>
          </a:xfrm>
          <a:prstGeom prst="straightConnector1">
            <a:avLst/>
          </a:prstGeom>
          <a:noFill/>
          <a:ln w="19050" cap="flat" cmpd="sng">
            <a:solidFill>
              <a:srgbClr val="1EB1B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605790" y="3768090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1984998" y="3758565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3665220" y="3768090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5280025" y="3758565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6586220" y="3758565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8122763" y="3768090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>
            <p:custDataLst>
              <p:tags r:id="rId10"/>
            </p:custDataLst>
          </p:nvPr>
        </p:nvSpPr>
        <p:spPr>
          <a:xfrm>
            <a:off x="9645650" y="3768090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2016…"/>
          <p:cNvSpPr txBox="1"/>
          <p:nvPr>
            <p:custDataLst>
              <p:tags r:id="rId11"/>
            </p:custDataLst>
          </p:nvPr>
        </p:nvSpPr>
        <p:spPr>
          <a:xfrm>
            <a:off x="2717165" y="1494790"/>
            <a:ext cx="2139950" cy="4616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 defTabSz="1828165">
              <a:spcBef>
                <a:spcPts val="0"/>
              </a:spcBef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2022</a:t>
            </a:r>
          </a:p>
          <a:p>
            <a:pPr indent="0" algn="ctr" rtl="0" eaLnBrk="0" fontAlgn="auto">
              <a:lnSpc>
                <a:spcPct val="100000"/>
              </a:lnSpc>
              <a:spcBef>
                <a:spcPts val="10"/>
              </a:spcBef>
              <a:buClrTx/>
              <a:buSzTx/>
              <a:buFontTx/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双电控项目定点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2018…"/>
          <p:cNvSpPr txBox="1"/>
          <p:nvPr>
            <p:custDataLst>
              <p:tags r:id="rId12"/>
            </p:custDataLst>
          </p:nvPr>
        </p:nvSpPr>
        <p:spPr>
          <a:xfrm>
            <a:off x="8556625" y="1494790"/>
            <a:ext cx="2408555" cy="46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675" tIns="45675" rIns="45675" bIns="45675" numCol="1" anchor="t">
            <a:spAutoFit/>
          </a:bodyPr>
          <a:lstStyle/>
          <a:p>
            <a:pPr algn="ctr" defTabSz="1828165"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2024</a:t>
            </a:r>
          </a:p>
          <a:p>
            <a:pPr indent="0" algn="ctr" fontAlgn="auto"/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主动悬架油泵项目落地</a:t>
            </a:r>
            <a:endParaRPr lang="en-US" altLang="en-GB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7261068" y="2365375"/>
            <a:ext cx="19685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828165"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altLang="zh-CN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2024</a:t>
            </a:r>
          </a:p>
          <a:p>
            <a:pPr indent="0" algn="ctr" defTabSz="1828165" fontAlgn="auto">
              <a:lnSpc>
                <a:spcPct val="100000"/>
              </a:lnSpc>
              <a:spcBef>
                <a:spcPts val="10"/>
              </a:spcBef>
              <a:buClrTx/>
              <a:buSzTx/>
              <a:buFontTx/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双电控项目量产</a:t>
            </a:r>
            <a:endParaRPr lang="en-US" alt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4"/>
            </p:custDataLst>
          </p:nvPr>
        </p:nvCxnSpPr>
        <p:spPr>
          <a:xfrm>
            <a:off x="2110728" y="2954655"/>
            <a:ext cx="635" cy="79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32" idx="0"/>
          </p:cNvCxnSpPr>
          <p:nvPr>
            <p:custDataLst>
              <p:tags r:id="rId15"/>
            </p:custDataLst>
          </p:nvPr>
        </p:nvCxnSpPr>
        <p:spPr>
          <a:xfrm>
            <a:off x="9768205" y="3401060"/>
            <a:ext cx="3175" cy="367030"/>
          </a:xfrm>
          <a:prstGeom prst="line">
            <a:avLst/>
          </a:prstGeom>
          <a:noFill/>
          <a:ln w="28575" cap="flat" cmpd="sng">
            <a:solidFill>
              <a:schemeClr val="bg1"/>
            </a:solidFill>
            <a:prstDash val="dash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文本框 41"/>
          <p:cNvSpPr txBox="1"/>
          <p:nvPr>
            <p:custDataLst>
              <p:tags r:id="rId16"/>
            </p:custDataLst>
          </p:nvPr>
        </p:nvSpPr>
        <p:spPr>
          <a:xfrm>
            <a:off x="4296092" y="2381889"/>
            <a:ext cx="22332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828165">
              <a:spcBef>
                <a:spcPts val="0"/>
              </a:spcBef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altLang="zh-CN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2023</a:t>
            </a:r>
          </a:p>
          <a:p>
            <a:pPr indent="0" algn="ctr" defTabSz="1828165" rtl="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defRPr sz="2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PDCU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项目量产</a:t>
            </a:r>
            <a:endParaRPr lang="en-US" alt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2016…"/>
          <p:cNvSpPr txBox="1"/>
          <p:nvPr>
            <p:custDataLst>
              <p:tags r:id="rId17"/>
            </p:custDataLst>
          </p:nvPr>
        </p:nvSpPr>
        <p:spPr>
          <a:xfrm>
            <a:off x="5527040" y="1494790"/>
            <a:ext cx="2368550" cy="4616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 defTabSz="1828165">
              <a:spcBef>
                <a:spcPts val="0"/>
              </a:spcBef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altLang="zh-CN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2023</a:t>
            </a:r>
          </a:p>
          <a:p>
            <a:pPr indent="0" algn="ctr" defTabSz="1828165" rtl="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defRPr sz="2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动力域控制器项目落地</a:t>
            </a:r>
            <a:endParaRPr lang="en-US" alt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829649" y="3876090"/>
            <a:ext cx="2539997" cy="1145850"/>
            <a:chOff x="9332593" y="3911225"/>
            <a:chExt cx="2539997" cy="1145850"/>
          </a:xfrm>
        </p:grpSpPr>
        <p:sp>
          <p:nvSpPr>
            <p:cNvPr id="44" name="文本框 43"/>
            <p:cNvSpPr txBox="1"/>
            <p:nvPr>
              <p:custDataLst>
                <p:tags r:id="rId31"/>
              </p:custDataLst>
            </p:nvPr>
          </p:nvSpPr>
          <p:spPr>
            <a:xfrm>
              <a:off x="9332593" y="4780076"/>
              <a:ext cx="2539997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1828165">
                <a:spcBef>
                  <a:spcPts val="10"/>
                </a:spcBef>
                <a:buClrTx/>
                <a:buSzTx/>
                <a:buNone/>
                <a:defRPr sz="1700" b="0">
                  <a:solidFill>
                    <a:srgbClr val="3B3E3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获得客户“最佳供应商质量”奖</a:t>
              </a:r>
              <a:endPara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cxnSp>
          <p:nvCxnSpPr>
            <p:cNvPr id="45" name="直接连接符 44"/>
            <p:cNvCxnSpPr/>
            <p:nvPr>
              <p:custDataLst>
                <p:tags r:id="rId32"/>
              </p:custDataLst>
            </p:nvPr>
          </p:nvCxnSpPr>
          <p:spPr>
            <a:xfrm flipH="1">
              <a:off x="10602592" y="3911225"/>
              <a:ext cx="0" cy="81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>
            <p:custDataLst>
              <p:tags r:id="rId18"/>
            </p:custDataLst>
          </p:nvPr>
        </p:nvSpPr>
        <p:spPr>
          <a:xfrm>
            <a:off x="10443204" y="2365375"/>
            <a:ext cx="159067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828165"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</a:t>
            </a:r>
            <a:r>
              <a:rPr lang="en-US" alt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4</a:t>
            </a:r>
            <a:endParaRPr lang="en-US" altLang="en-GB" sz="1200" b="1" dirty="0">
              <a:solidFill>
                <a:srgbClr val="1EB1B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indent="0" algn="ctr" fontAlgn="auto"/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人工智能项目落地</a:t>
            </a:r>
            <a:endParaRPr lang="en-US" altLang="en-GB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7" name="椭圆 46"/>
          <p:cNvSpPr/>
          <p:nvPr>
            <p:custDataLst>
              <p:tags r:id="rId19"/>
            </p:custDataLst>
          </p:nvPr>
        </p:nvSpPr>
        <p:spPr>
          <a:xfrm>
            <a:off x="11116939" y="3768090"/>
            <a:ext cx="251460" cy="2514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1EB1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文本框 30"/>
          <p:cNvSpPr txBox="1"/>
          <p:nvPr>
            <p:custDataLst>
              <p:tags r:id="rId20"/>
            </p:custDataLst>
          </p:nvPr>
        </p:nvSpPr>
        <p:spPr>
          <a:xfrm>
            <a:off x="-82550" y="1494790"/>
            <a:ext cx="1851025" cy="46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675" tIns="45675" rIns="45675" bIns="45675" numCol="1" anchor="t">
            <a:spAutoFit/>
          </a:bodyPr>
          <a:lstStyle/>
          <a:p>
            <a:pPr lvl="0" indent="0" algn="ctr" defTabSz="1828165" fontAlgn="auto">
              <a:lnSpc>
                <a:spcPct val="100000"/>
              </a:lnSpc>
              <a:buClrTx/>
              <a:buSzTx/>
              <a:buFontTx/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2020</a:t>
            </a:r>
          </a:p>
          <a:p>
            <a:pPr lvl="0" indent="0" algn="ctr" defTabSz="1828165" fontAlgn="auto">
              <a:lnSpc>
                <a:spcPct val="100000"/>
              </a:lnSpc>
              <a:buClrTx/>
              <a:buSzTx/>
              <a:buFontTx/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易维动力创建</a:t>
            </a:r>
            <a:endParaRPr lang="en-US" alt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21"/>
            </p:custDataLst>
          </p:nvPr>
        </p:nvCxnSpPr>
        <p:spPr>
          <a:xfrm>
            <a:off x="11240764" y="2954655"/>
            <a:ext cx="0" cy="799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2"/>
            </p:custDataLst>
          </p:nvPr>
        </p:nvCxnSpPr>
        <p:spPr>
          <a:xfrm flipH="1">
            <a:off x="3787775" y="2234720"/>
            <a:ext cx="635" cy="1511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3"/>
            </p:custDataLst>
          </p:nvPr>
        </p:nvCxnSpPr>
        <p:spPr>
          <a:xfrm flipH="1">
            <a:off x="741045" y="2095655"/>
            <a:ext cx="635" cy="165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2016…"/>
          <p:cNvSpPr txBox="1"/>
          <p:nvPr>
            <p:custDataLst>
              <p:tags r:id="rId24"/>
            </p:custDataLst>
          </p:nvPr>
        </p:nvSpPr>
        <p:spPr>
          <a:xfrm>
            <a:off x="974978" y="2365375"/>
            <a:ext cx="2270125" cy="4616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 defTabSz="1828165">
              <a:spcBef>
                <a:spcPts val="0"/>
              </a:spcBef>
              <a:defRPr sz="1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GB" sz="1200" b="1" dirty="0">
                <a:solidFill>
                  <a:srgbClr val="1EB1B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2021</a:t>
            </a:r>
          </a:p>
          <a:p>
            <a:pPr lvl="0" indent="0" algn="ctr" defTabSz="1828165" fontAlgn="auto">
              <a:spcBef>
                <a:spcPts val="0"/>
              </a:spcBef>
              <a:buClrTx/>
              <a:buSzTx/>
              <a:buFontTx/>
              <a:defRPr sz="2700" b="0">
                <a:solidFill>
                  <a:srgbClr val="3B3E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PDCU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项目定点</a:t>
            </a:r>
            <a:endParaRPr lang="en-US" altLang="en-GB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55" name="直接连接符 54"/>
          <p:cNvCxnSpPr/>
          <p:nvPr>
            <p:custDataLst>
              <p:tags r:id="rId25"/>
            </p:custDataLst>
          </p:nvPr>
        </p:nvCxnSpPr>
        <p:spPr>
          <a:xfrm flipH="1">
            <a:off x="6702425" y="2232180"/>
            <a:ext cx="635" cy="1511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>
            <p:custDataLst>
              <p:tags r:id="rId26"/>
            </p:custDataLst>
          </p:nvPr>
        </p:nvCxnSpPr>
        <p:spPr>
          <a:xfrm flipH="1">
            <a:off x="9767570" y="2232180"/>
            <a:ext cx="635" cy="1511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4231723" y="4015559"/>
            <a:ext cx="2539997" cy="1096373"/>
            <a:chOff x="6144898" y="3911225"/>
            <a:chExt cx="2539997" cy="1096373"/>
          </a:xfrm>
        </p:grpSpPr>
        <p:cxnSp>
          <p:nvCxnSpPr>
            <p:cNvPr id="71" name="直接连接符 70"/>
            <p:cNvCxnSpPr/>
            <p:nvPr>
              <p:custDataLst>
                <p:tags r:id="rId29"/>
              </p:custDataLst>
            </p:nvPr>
          </p:nvCxnSpPr>
          <p:spPr>
            <a:xfrm flipH="1">
              <a:off x="7323367" y="3911225"/>
              <a:ext cx="0" cy="81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文本框 71"/>
            <p:cNvSpPr txBox="1"/>
            <p:nvPr>
              <p:custDataLst>
                <p:tags r:id="rId30"/>
              </p:custDataLst>
            </p:nvPr>
          </p:nvSpPr>
          <p:spPr>
            <a:xfrm>
              <a:off x="6144898" y="4730599"/>
              <a:ext cx="2539997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1828165">
                <a:spcBef>
                  <a:spcPts val="10"/>
                </a:spcBef>
                <a:buClrTx/>
                <a:buSzTx/>
                <a:buNone/>
                <a:defRPr sz="1700" b="0">
                  <a:solidFill>
                    <a:srgbClr val="3B3E3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获得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“</a:t>
              </a:r>
              <a:r>
                <a: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国家高新技术企业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” </a:t>
              </a:r>
              <a:r>
                <a: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称号</a:t>
              </a:r>
              <a:endParaRPr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566526" y="4023206"/>
            <a:ext cx="2476500" cy="1685670"/>
            <a:chOff x="19685" y="3931669"/>
            <a:chExt cx="2476500" cy="944752"/>
          </a:xfrm>
        </p:grpSpPr>
        <p:sp>
          <p:nvSpPr>
            <p:cNvPr id="15" name="文本框 30"/>
            <p:cNvSpPr txBox="1"/>
            <p:nvPr>
              <p:custDataLst>
                <p:tags r:id="rId27"/>
              </p:custDataLst>
            </p:nvPr>
          </p:nvSpPr>
          <p:spPr>
            <a:xfrm>
              <a:off x="19685" y="4721225"/>
              <a:ext cx="2476500" cy="155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75" tIns="45675" rIns="45675" bIns="45675" numCol="1" anchor="t" anchorCtr="0">
              <a:spAutoFit/>
            </a:bodyPr>
            <a:lstStyle/>
            <a:p>
              <a:pPr marL="12700" lvl="0" indent="0" algn="ctr" eaLnBrk="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获得“科技中小型企业”称号</a:t>
              </a:r>
              <a:endParaRPr lang="en-US" alt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28"/>
              </p:custDataLst>
            </p:nvPr>
          </p:nvCxnSpPr>
          <p:spPr>
            <a:xfrm>
              <a:off x="1247641" y="3931669"/>
              <a:ext cx="0" cy="814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10"/>
          <p:cNvSpPr txBox="1">
            <a:spLocks noChangeArrowheads="1"/>
          </p:cNvSpPr>
          <p:nvPr/>
        </p:nvSpPr>
        <p:spPr bwMode="auto">
          <a:xfrm>
            <a:off x="198070" y="490107"/>
            <a:ext cx="36754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业务范围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FZHei-B01S" panose="02010601030101010101" pitchFamily="2" charset="-122"/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0" y="500504"/>
            <a:ext cx="144463" cy="463550"/>
          </a:xfrm>
          <a:prstGeom prst="rect">
            <a:avLst/>
          </a:prstGeom>
          <a:solidFill>
            <a:srgbClr val="1AB0B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FZHei-B01S" panose="02010601030101010101" pitchFamily="2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95" y="5538788"/>
            <a:ext cx="1784184" cy="992180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98610" y="1729688"/>
            <a:ext cx="3138159" cy="215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六边形 39"/>
          <p:cNvSpPr/>
          <p:nvPr/>
        </p:nvSpPr>
        <p:spPr>
          <a:xfrm rot="5400000">
            <a:off x="4836329" y="1184659"/>
            <a:ext cx="1302395" cy="1122600"/>
          </a:xfrm>
          <a:prstGeom prst="hexagon">
            <a:avLst/>
          </a:prstGeom>
          <a:solidFill>
            <a:srgbClr val="1C3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六边形 40"/>
          <p:cNvSpPr/>
          <p:nvPr/>
        </p:nvSpPr>
        <p:spPr>
          <a:xfrm rot="5400000">
            <a:off x="5436508" y="2257213"/>
            <a:ext cx="1302395" cy="1122600"/>
          </a:xfrm>
          <a:prstGeom prst="hexagon">
            <a:avLst/>
          </a:prstGeom>
          <a:solidFill>
            <a:srgbClr val="1AB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KSO_Shape"/>
          <p:cNvSpPr>
            <a:spLocks noChangeArrowheads="1"/>
          </p:cNvSpPr>
          <p:nvPr/>
        </p:nvSpPr>
        <p:spPr bwMode="auto">
          <a:xfrm>
            <a:off x="5842780" y="2586417"/>
            <a:ext cx="489852" cy="460524"/>
          </a:xfrm>
          <a:custGeom>
            <a:avLst/>
            <a:gdLst>
              <a:gd name="T0" fmla="*/ 186557 w 1993900"/>
              <a:gd name="T1" fmla="*/ 1472016 h 1873250"/>
              <a:gd name="T2" fmla="*/ 1296550 w 1993900"/>
              <a:gd name="T3" fmla="*/ 576666 h 1873250"/>
              <a:gd name="T4" fmla="*/ 1153710 w 1993900"/>
              <a:gd name="T5" fmla="*/ 1135821 h 1873250"/>
              <a:gd name="T6" fmla="*/ 1097106 w 1993900"/>
              <a:gd name="T7" fmla="*/ 797974 h 1873250"/>
              <a:gd name="T8" fmla="*/ 1032144 w 1993900"/>
              <a:gd name="T9" fmla="*/ 704592 h 1873250"/>
              <a:gd name="T10" fmla="*/ 1078871 w 1993900"/>
              <a:gd name="T11" fmla="*/ 694343 h 1873250"/>
              <a:gd name="T12" fmla="*/ 1116861 w 1993900"/>
              <a:gd name="T13" fmla="*/ 676502 h 1873250"/>
              <a:gd name="T14" fmla="*/ 1146872 w 1993900"/>
              <a:gd name="T15" fmla="*/ 652207 h 1873250"/>
              <a:gd name="T16" fmla="*/ 1168526 w 1993900"/>
              <a:gd name="T17" fmla="*/ 620700 h 1873250"/>
              <a:gd name="T18" fmla="*/ 1184861 w 1993900"/>
              <a:gd name="T19" fmla="*/ 576666 h 1873250"/>
              <a:gd name="T20" fmla="*/ 568770 w 1993900"/>
              <a:gd name="T21" fmla="*/ 1239833 h 1873250"/>
              <a:gd name="T22" fmla="*/ 673241 w 1993900"/>
              <a:gd name="T23" fmla="*/ 791901 h 1873250"/>
              <a:gd name="T24" fmla="*/ 568770 w 1993900"/>
              <a:gd name="T25" fmla="*/ 802909 h 1873250"/>
              <a:gd name="T26" fmla="*/ 609419 w 1993900"/>
              <a:gd name="T27" fmla="*/ 698519 h 1873250"/>
              <a:gd name="T28" fmla="*/ 650068 w 1993900"/>
              <a:gd name="T29" fmla="*/ 682954 h 1873250"/>
              <a:gd name="T30" fmla="*/ 682739 w 1993900"/>
              <a:gd name="T31" fmla="*/ 660938 h 1873250"/>
              <a:gd name="T32" fmla="*/ 707052 w 1993900"/>
              <a:gd name="T33" fmla="*/ 632088 h 1873250"/>
              <a:gd name="T34" fmla="*/ 724147 w 1993900"/>
              <a:gd name="T35" fmla="*/ 596405 h 1873250"/>
              <a:gd name="T36" fmla="*/ 214659 w 1993900"/>
              <a:gd name="T37" fmla="*/ 266708 h 1873250"/>
              <a:gd name="T38" fmla="*/ 171803 w 1993900"/>
              <a:gd name="T39" fmla="*/ 295920 h 1873250"/>
              <a:gd name="T40" fmla="*/ 151323 w 1993900"/>
              <a:gd name="T41" fmla="*/ 344102 h 1873250"/>
              <a:gd name="T42" fmla="*/ 158150 w 1993900"/>
              <a:gd name="T43" fmla="*/ 1583935 h 1873250"/>
              <a:gd name="T44" fmla="*/ 190766 w 1993900"/>
              <a:gd name="T45" fmla="*/ 1623770 h 1873250"/>
              <a:gd name="T46" fmla="*/ 241586 w 1993900"/>
              <a:gd name="T47" fmla="*/ 1639325 h 1873250"/>
              <a:gd name="T48" fmla="*/ 1706270 w 1993900"/>
              <a:gd name="T49" fmla="*/ 1627944 h 1873250"/>
              <a:gd name="T50" fmla="*/ 1743058 w 1993900"/>
              <a:gd name="T51" fmla="*/ 1591902 h 1873250"/>
              <a:gd name="T52" fmla="*/ 1754056 w 1993900"/>
              <a:gd name="T53" fmla="*/ 353207 h 1873250"/>
              <a:gd name="T54" fmla="*/ 1738127 w 1993900"/>
              <a:gd name="T55" fmla="*/ 302749 h 1873250"/>
              <a:gd name="T56" fmla="*/ 1698306 w 1993900"/>
              <a:gd name="T57" fmla="*/ 269743 h 1873250"/>
              <a:gd name="T58" fmla="*/ 1541294 w 1993900"/>
              <a:gd name="T59" fmla="*/ 323995 h 1873250"/>
              <a:gd name="T60" fmla="*/ 334125 w 1993900"/>
              <a:gd name="T61" fmla="*/ 262534 h 1873250"/>
              <a:gd name="T62" fmla="*/ 1334979 w 1993900"/>
              <a:gd name="T63" fmla="*/ 206006 h 1873250"/>
              <a:gd name="T64" fmla="*/ 1663414 w 1993900"/>
              <a:gd name="T65" fmla="*/ 111160 h 1873250"/>
              <a:gd name="T66" fmla="*/ 1735094 w 1993900"/>
              <a:gd name="T67" fmla="*/ 122162 h 1873250"/>
              <a:gd name="T68" fmla="*/ 1798429 w 1993900"/>
              <a:gd name="T69" fmla="*/ 152513 h 1873250"/>
              <a:gd name="T70" fmla="*/ 1849629 w 1993900"/>
              <a:gd name="T71" fmla="*/ 199557 h 1873250"/>
              <a:gd name="T72" fmla="*/ 1886037 w 1993900"/>
              <a:gd name="T73" fmla="*/ 259120 h 1873250"/>
              <a:gd name="T74" fmla="*/ 1903862 w 1993900"/>
              <a:gd name="T75" fmla="*/ 328927 h 1873250"/>
              <a:gd name="T76" fmla="*/ 1902346 w 1993900"/>
              <a:gd name="T77" fmla="*/ 1585453 h 1873250"/>
              <a:gd name="T78" fmla="*/ 1881107 w 1993900"/>
              <a:gd name="T79" fmla="*/ 1653362 h 1873250"/>
              <a:gd name="T80" fmla="*/ 1842044 w 1993900"/>
              <a:gd name="T81" fmla="*/ 1711029 h 1873250"/>
              <a:gd name="T82" fmla="*/ 1788568 w 1993900"/>
              <a:gd name="T83" fmla="*/ 1755417 h 1873250"/>
              <a:gd name="T84" fmla="*/ 1723716 w 1993900"/>
              <a:gd name="T85" fmla="*/ 1782733 h 1873250"/>
              <a:gd name="T86" fmla="*/ 241586 w 1993900"/>
              <a:gd name="T87" fmla="*/ 1790700 h 1873250"/>
              <a:gd name="T88" fmla="*/ 169906 w 1993900"/>
              <a:gd name="T89" fmla="*/ 1779698 h 1873250"/>
              <a:gd name="T90" fmla="*/ 106191 w 1993900"/>
              <a:gd name="T91" fmla="*/ 1748968 h 1873250"/>
              <a:gd name="T92" fmla="*/ 54992 w 1993900"/>
              <a:gd name="T93" fmla="*/ 1702303 h 1873250"/>
              <a:gd name="T94" fmla="*/ 18963 w 1993900"/>
              <a:gd name="T95" fmla="*/ 1642740 h 1873250"/>
              <a:gd name="T96" fmla="*/ 1138 w 1993900"/>
              <a:gd name="T97" fmla="*/ 1573312 h 1873250"/>
              <a:gd name="T98" fmla="*/ 2655 w 1993900"/>
              <a:gd name="T99" fmla="*/ 316408 h 1873250"/>
              <a:gd name="T100" fmla="*/ 23514 w 1993900"/>
              <a:gd name="T101" fmla="*/ 248497 h 1873250"/>
              <a:gd name="T102" fmla="*/ 62577 w 1993900"/>
              <a:gd name="T103" fmla="*/ 190451 h 1873250"/>
              <a:gd name="T104" fmla="*/ 116432 w 1993900"/>
              <a:gd name="T105" fmla="*/ 146064 h 1873250"/>
              <a:gd name="T106" fmla="*/ 181284 w 1993900"/>
              <a:gd name="T107" fmla="*/ 118748 h 1873250"/>
              <a:gd name="T108" fmla="*/ 363706 w 1993900"/>
              <a:gd name="T109" fmla="*/ 111160 h 18732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3900" h="1873250">
                <a:moveTo>
                  <a:pt x="195263" y="1631950"/>
                </a:moveTo>
                <a:lnTo>
                  <a:pt x="1766888" y="1631950"/>
                </a:lnTo>
                <a:lnTo>
                  <a:pt x="1766888" y="1663700"/>
                </a:lnTo>
                <a:lnTo>
                  <a:pt x="195263" y="1663700"/>
                </a:lnTo>
                <a:lnTo>
                  <a:pt x="195263" y="1631950"/>
                </a:lnTo>
                <a:close/>
                <a:moveTo>
                  <a:pt x="195263" y="1539875"/>
                </a:moveTo>
                <a:lnTo>
                  <a:pt x="1766888" y="1539875"/>
                </a:lnTo>
                <a:lnTo>
                  <a:pt x="1766888" y="1570038"/>
                </a:lnTo>
                <a:lnTo>
                  <a:pt x="195263" y="1570038"/>
                </a:lnTo>
                <a:lnTo>
                  <a:pt x="195263" y="1539875"/>
                </a:lnTo>
                <a:close/>
                <a:moveTo>
                  <a:pt x="1240155" y="603250"/>
                </a:moveTo>
                <a:lnTo>
                  <a:pt x="1357056" y="603250"/>
                </a:lnTo>
                <a:lnTo>
                  <a:pt x="1357056" y="1188182"/>
                </a:lnTo>
                <a:lnTo>
                  <a:pt x="1493838" y="1188182"/>
                </a:lnTo>
                <a:lnTo>
                  <a:pt x="1493838" y="1296988"/>
                </a:lnTo>
                <a:lnTo>
                  <a:pt x="1071563" y="1296988"/>
                </a:lnTo>
                <a:lnTo>
                  <a:pt x="1071563" y="1188182"/>
                </a:lnTo>
                <a:lnTo>
                  <a:pt x="1207550" y="1188182"/>
                </a:lnTo>
                <a:lnTo>
                  <a:pt x="1207550" y="820068"/>
                </a:lnTo>
                <a:lnTo>
                  <a:pt x="1201586" y="822053"/>
                </a:lnTo>
                <a:lnTo>
                  <a:pt x="1194826" y="824833"/>
                </a:lnTo>
                <a:lnTo>
                  <a:pt x="1180909" y="828407"/>
                </a:lnTo>
                <a:lnTo>
                  <a:pt x="1165402" y="831981"/>
                </a:lnTo>
                <a:lnTo>
                  <a:pt x="1148304" y="834760"/>
                </a:lnTo>
                <a:lnTo>
                  <a:pt x="1130809" y="837143"/>
                </a:lnTo>
                <a:lnTo>
                  <a:pt x="1111723" y="838732"/>
                </a:lnTo>
                <a:lnTo>
                  <a:pt x="1091842" y="839526"/>
                </a:lnTo>
                <a:lnTo>
                  <a:pt x="1071563" y="839923"/>
                </a:lnTo>
                <a:lnTo>
                  <a:pt x="1071563" y="738265"/>
                </a:lnTo>
                <a:lnTo>
                  <a:pt x="1080311" y="737073"/>
                </a:lnTo>
                <a:lnTo>
                  <a:pt x="1089456" y="735882"/>
                </a:lnTo>
                <a:lnTo>
                  <a:pt x="1097806" y="734294"/>
                </a:lnTo>
                <a:lnTo>
                  <a:pt x="1106156" y="732705"/>
                </a:lnTo>
                <a:lnTo>
                  <a:pt x="1114109" y="730720"/>
                </a:lnTo>
                <a:lnTo>
                  <a:pt x="1121664" y="728734"/>
                </a:lnTo>
                <a:lnTo>
                  <a:pt x="1129218" y="726352"/>
                </a:lnTo>
                <a:lnTo>
                  <a:pt x="1136376" y="723969"/>
                </a:lnTo>
                <a:lnTo>
                  <a:pt x="1143931" y="720792"/>
                </a:lnTo>
                <a:lnTo>
                  <a:pt x="1150690" y="718012"/>
                </a:lnTo>
                <a:lnTo>
                  <a:pt x="1156654" y="714438"/>
                </a:lnTo>
                <a:lnTo>
                  <a:pt x="1163016" y="711262"/>
                </a:lnTo>
                <a:lnTo>
                  <a:pt x="1168981" y="707688"/>
                </a:lnTo>
                <a:lnTo>
                  <a:pt x="1174945" y="704114"/>
                </a:lnTo>
                <a:lnTo>
                  <a:pt x="1180512" y="699746"/>
                </a:lnTo>
                <a:lnTo>
                  <a:pt x="1186079" y="695775"/>
                </a:lnTo>
                <a:lnTo>
                  <a:pt x="1191248" y="691407"/>
                </a:lnTo>
                <a:lnTo>
                  <a:pt x="1195621" y="686641"/>
                </a:lnTo>
                <a:lnTo>
                  <a:pt x="1200393" y="682273"/>
                </a:lnTo>
                <a:lnTo>
                  <a:pt x="1204767" y="677111"/>
                </a:lnTo>
                <a:lnTo>
                  <a:pt x="1208743" y="671551"/>
                </a:lnTo>
                <a:lnTo>
                  <a:pt x="1213117" y="666389"/>
                </a:lnTo>
                <a:lnTo>
                  <a:pt x="1216298" y="661227"/>
                </a:lnTo>
                <a:lnTo>
                  <a:pt x="1220274" y="655270"/>
                </a:lnTo>
                <a:lnTo>
                  <a:pt x="1223057" y="649314"/>
                </a:lnTo>
                <a:lnTo>
                  <a:pt x="1226636" y="643357"/>
                </a:lnTo>
                <a:lnTo>
                  <a:pt x="1229022" y="637003"/>
                </a:lnTo>
                <a:lnTo>
                  <a:pt x="1231407" y="630650"/>
                </a:lnTo>
                <a:lnTo>
                  <a:pt x="1234191" y="623899"/>
                </a:lnTo>
                <a:lnTo>
                  <a:pt x="1236179" y="617148"/>
                </a:lnTo>
                <a:lnTo>
                  <a:pt x="1240155" y="603250"/>
                </a:lnTo>
                <a:close/>
                <a:moveTo>
                  <a:pt x="763507" y="603250"/>
                </a:moveTo>
                <a:lnTo>
                  <a:pt x="880806" y="603250"/>
                </a:lnTo>
                <a:lnTo>
                  <a:pt x="880806" y="1188182"/>
                </a:lnTo>
                <a:lnTo>
                  <a:pt x="1017588" y="1188182"/>
                </a:lnTo>
                <a:lnTo>
                  <a:pt x="1017588" y="1296988"/>
                </a:lnTo>
                <a:lnTo>
                  <a:pt x="595313" y="1296988"/>
                </a:lnTo>
                <a:lnTo>
                  <a:pt x="595313" y="1188182"/>
                </a:lnTo>
                <a:lnTo>
                  <a:pt x="731300" y="1188182"/>
                </a:lnTo>
                <a:lnTo>
                  <a:pt x="731300" y="820068"/>
                </a:lnTo>
                <a:lnTo>
                  <a:pt x="725336" y="822053"/>
                </a:lnTo>
                <a:lnTo>
                  <a:pt x="718576" y="824833"/>
                </a:lnTo>
                <a:lnTo>
                  <a:pt x="704659" y="828407"/>
                </a:lnTo>
                <a:lnTo>
                  <a:pt x="688754" y="831981"/>
                </a:lnTo>
                <a:lnTo>
                  <a:pt x="672054" y="834760"/>
                </a:lnTo>
                <a:lnTo>
                  <a:pt x="654161" y="837143"/>
                </a:lnTo>
                <a:lnTo>
                  <a:pt x="635473" y="838732"/>
                </a:lnTo>
                <a:lnTo>
                  <a:pt x="615592" y="839526"/>
                </a:lnTo>
                <a:lnTo>
                  <a:pt x="595313" y="839923"/>
                </a:lnTo>
                <a:lnTo>
                  <a:pt x="595313" y="738265"/>
                </a:lnTo>
                <a:lnTo>
                  <a:pt x="604061" y="737073"/>
                </a:lnTo>
                <a:lnTo>
                  <a:pt x="612809" y="735882"/>
                </a:lnTo>
                <a:lnTo>
                  <a:pt x="621159" y="734294"/>
                </a:lnTo>
                <a:lnTo>
                  <a:pt x="629906" y="732705"/>
                </a:lnTo>
                <a:lnTo>
                  <a:pt x="637859" y="730720"/>
                </a:lnTo>
                <a:lnTo>
                  <a:pt x="645414" y="728734"/>
                </a:lnTo>
                <a:lnTo>
                  <a:pt x="652968" y="726352"/>
                </a:lnTo>
                <a:lnTo>
                  <a:pt x="660126" y="723969"/>
                </a:lnTo>
                <a:lnTo>
                  <a:pt x="667283" y="720792"/>
                </a:lnTo>
                <a:lnTo>
                  <a:pt x="674042" y="718012"/>
                </a:lnTo>
                <a:lnTo>
                  <a:pt x="680404" y="714438"/>
                </a:lnTo>
                <a:lnTo>
                  <a:pt x="686766" y="711262"/>
                </a:lnTo>
                <a:lnTo>
                  <a:pt x="692731" y="707688"/>
                </a:lnTo>
                <a:lnTo>
                  <a:pt x="698695" y="704114"/>
                </a:lnTo>
                <a:lnTo>
                  <a:pt x="704262" y="699746"/>
                </a:lnTo>
                <a:lnTo>
                  <a:pt x="709431" y="695775"/>
                </a:lnTo>
                <a:lnTo>
                  <a:pt x="714600" y="691407"/>
                </a:lnTo>
                <a:lnTo>
                  <a:pt x="719371" y="686641"/>
                </a:lnTo>
                <a:lnTo>
                  <a:pt x="724143" y="682273"/>
                </a:lnTo>
                <a:lnTo>
                  <a:pt x="728119" y="677111"/>
                </a:lnTo>
                <a:lnTo>
                  <a:pt x="732493" y="671551"/>
                </a:lnTo>
                <a:lnTo>
                  <a:pt x="736469" y="666389"/>
                </a:lnTo>
                <a:lnTo>
                  <a:pt x="740048" y="661227"/>
                </a:lnTo>
                <a:lnTo>
                  <a:pt x="744024" y="655270"/>
                </a:lnTo>
                <a:lnTo>
                  <a:pt x="746807" y="649314"/>
                </a:lnTo>
                <a:lnTo>
                  <a:pt x="749988" y="643357"/>
                </a:lnTo>
                <a:lnTo>
                  <a:pt x="752772" y="637003"/>
                </a:lnTo>
                <a:lnTo>
                  <a:pt x="755157" y="630650"/>
                </a:lnTo>
                <a:lnTo>
                  <a:pt x="757941" y="623899"/>
                </a:lnTo>
                <a:lnTo>
                  <a:pt x="759929" y="617148"/>
                </a:lnTo>
                <a:lnTo>
                  <a:pt x="763507" y="603250"/>
                </a:lnTo>
                <a:close/>
                <a:moveTo>
                  <a:pt x="252860" y="274637"/>
                </a:moveTo>
                <a:lnTo>
                  <a:pt x="243333" y="275431"/>
                </a:lnTo>
                <a:lnTo>
                  <a:pt x="233806" y="276622"/>
                </a:lnTo>
                <a:lnTo>
                  <a:pt x="224676" y="279003"/>
                </a:lnTo>
                <a:lnTo>
                  <a:pt x="216340" y="282178"/>
                </a:lnTo>
                <a:lnTo>
                  <a:pt x="207607" y="286147"/>
                </a:lnTo>
                <a:lnTo>
                  <a:pt x="199668" y="290909"/>
                </a:lnTo>
                <a:lnTo>
                  <a:pt x="192523" y="296465"/>
                </a:lnTo>
                <a:lnTo>
                  <a:pt x="185774" y="302815"/>
                </a:lnTo>
                <a:lnTo>
                  <a:pt x="179820" y="309562"/>
                </a:lnTo>
                <a:lnTo>
                  <a:pt x="174263" y="316706"/>
                </a:lnTo>
                <a:lnTo>
                  <a:pt x="169499" y="324644"/>
                </a:lnTo>
                <a:lnTo>
                  <a:pt x="165530" y="332581"/>
                </a:lnTo>
                <a:lnTo>
                  <a:pt x="162354" y="341312"/>
                </a:lnTo>
                <a:lnTo>
                  <a:pt x="159972" y="350837"/>
                </a:lnTo>
                <a:lnTo>
                  <a:pt x="158385" y="359965"/>
                </a:lnTo>
                <a:lnTo>
                  <a:pt x="157988" y="369490"/>
                </a:lnTo>
                <a:lnTo>
                  <a:pt x="157988" y="1619647"/>
                </a:lnTo>
                <a:lnTo>
                  <a:pt x="158385" y="1629569"/>
                </a:lnTo>
                <a:lnTo>
                  <a:pt x="159972" y="1639094"/>
                </a:lnTo>
                <a:lnTo>
                  <a:pt x="162354" y="1647825"/>
                </a:lnTo>
                <a:lnTo>
                  <a:pt x="165530" y="1656953"/>
                </a:lnTo>
                <a:lnTo>
                  <a:pt x="169499" y="1665288"/>
                </a:lnTo>
                <a:lnTo>
                  <a:pt x="174263" y="1672828"/>
                </a:lnTo>
                <a:lnTo>
                  <a:pt x="179820" y="1679972"/>
                </a:lnTo>
                <a:lnTo>
                  <a:pt x="185774" y="1686719"/>
                </a:lnTo>
                <a:lnTo>
                  <a:pt x="192523" y="1693069"/>
                </a:lnTo>
                <a:lnTo>
                  <a:pt x="199668" y="1698625"/>
                </a:lnTo>
                <a:lnTo>
                  <a:pt x="207607" y="1702991"/>
                </a:lnTo>
                <a:lnTo>
                  <a:pt x="216340" y="1707356"/>
                </a:lnTo>
                <a:lnTo>
                  <a:pt x="224676" y="1710531"/>
                </a:lnTo>
                <a:lnTo>
                  <a:pt x="233806" y="1712913"/>
                </a:lnTo>
                <a:lnTo>
                  <a:pt x="243333" y="1714103"/>
                </a:lnTo>
                <a:lnTo>
                  <a:pt x="252860" y="1714897"/>
                </a:lnTo>
                <a:lnTo>
                  <a:pt x="1741040" y="1714897"/>
                </a:lnTo>
                <a:lnTo>
                  <a:pt x="1750567" y="1714103"/>
                </a:lnTo>
                <a:lnTo>
                  <a:pt x="1759697" y="1712913"/>
                </a:lnTo>
                <a:lnTo>
                  <a:pt x="1769224" y="1710531"/>
                </a:lnTo>
                <a:lnTo>
                  <a:pt x="1777560" y="1707356"/>
                </a:lnTo>
                <a:lnTo>
                  <a:pt x="1785896" y="1702991"/>
                </a:lnTo>
                <a:lnTo>
                  <a:pt x="1794232" y="1698625"/>
                </a:lnTo>
                <a:lnTo>
                  <a:pt x="1801377" y="1693069"/>
                </a:lnTo>
                <a:lnTo>
                  <a:pt x="1808126" y="1686719"/>
                </a:lnTo>
                <a:lnTo>
                  <a:pt x="1813683" y="1679972"/>
                </a:lnTo>
                <a:lnTo>
                  <a:pt x="1819240" y="1672828"/>
                </a:lnTo>
                <a:lnTo>
                  <a:pt x="1824401" y="1665288"/>
                </a:lnTo>
                <a:lnTo>
                  <a:pt x="1828370" y="1656953"/>
                </a:lnTo>
                <a:lnTo>
                  <a:pt x="1831546" y="1647825"/>
                </a:lnTo>
                <a:lnTo>
                  <a:pt x="1833531" y="1639094"/>
                </a:lnTo>
                <a:lnTo>
                  <a:pt x="1835516" y="1629569"/>
                </a:lnTo>
                <a:lnTo>
                  <a:pt x="1835912" y="1619647"/>
                </a:lnTo>
                <a:lnTo>
                  <a:pt x="1835912" y="369490"/>
                </a:lnTo>
                <a:lnTo>
                  <a:pt x="1835516" y="359965"/>
                </a:lnTo>
                <a:lnTo>
                  <a:pt x="1833531" y="350837"/>
                </a:lnTo>
                <a:lnTo>
                  <a:pt x="1831546" y="341312"/>
                </a:lnTo>
                <a:lnTo>
                  <a:pt x="1828370" y="332581"/>
                </a:lnTo>
                <a:lnTo>
                  <a:pt x="1824401" y="324644"/>
                </a:lnTo>
                <a:lnTo>
                  <a:pt x="1819240" y="316706"/>
                </a:lnTo>
                <a:lnTo>
                  <a:pt x="1813683" y="309562"/>
                </a:lnTo>
                <a:lnTo>
                  <a:pt x="1808126" y="302815"/>
                </a:lnTo>
                <a:lnTo>
                  <a:pt x="1801377" y="296465"/>
                </a:lnTo>
                <a:lnTo>
                  <a:pt x="1794232" y="290909"/>
                </a:lnTo>
                <a:lnTo>
                  <a:pt x="1785896" y="286147"/>
                </a:lnTo>
                <a:lnTo>
                  <a:pt x="1777560" y="282178"/>
                </a:lnTo>
                <a:lnTo>
                  <a:pt x="1769224" y="279003"/>
                </a:lnTo>
                <a:lnTo>
                  <a:pt x="1759697" y="276622"/>
                </a:lnTo>
                <a:lnTo>
                  <a:pt x="1750567" y="275431"/>
                </a:lnTo>
                <a:lnTo>
                  <a:pt x="1741040" y="274637"/>
                </a:lnTo>
                <a:lnTo>
                  <a:pt x="1613221" y="274637"/>
                </a:lnTo>
                <a:lnTo>
                  <a:pt x="1613221" y="338931"/>
                </a:lnTo>
                <a:lnTo>
                  <a:pt x="1366316" y="338931"/>
                </a:lnTo>
                <a:lnTo>
                  <a:pt x="1366316" y="274637"/>
                </a:lnTo>
                <a:lnTo>
                  <a:pt x="596622" y="274637"/>
                </a:lnTo>
                <a:lnTo>
                  <a:pt x="596622" y="338931"/>
                </a:lnTo>
                <a:lnTo>
                  <a:pt x="349717" y="338931"/>
                </a:lnTo>
                <a:lnTo>
                  <a:pt x="349717" y="274637"/>
                </a:lnTo>
                <a:lnTo>
                  <a:pt x="252860" y="274637"/>
                </a:lnTo>
                <a:close/>
                <a:moveTo>
                  <a:pt x="442207" y="0"/>
                </a:moveTo>
                <a:lnTo>
                  <a:pt x="565660" y="0"/>
                </a:lnTo>
                <a:lnTo>
                  <a:pt x="565660" y="116284"/>
                </a:lnTo>
                <a:lnTo>
                  <a:pt x="1397278" y="116284"/>
                </a:lnTo>
                <a:lnTo>
                  <a:pt x="1397278" y="215503"/>
                </a:lnTo>
                <a:lnTo>
                  <a:pt x="1397278" y="307975"/>
                </a:lnTo>
                <a:lnTo>
                  <a:pt x="1461188" y="307975"/>
                </a:lnTo>
                <a:lnTo>
                  <a:pt x="1461188" y="0"/>
                </a:lnTo>
                <a:lnTo>
                  <a:pt x="1551296" y="0"/>
                </a:lnTo>
                <a:lnTo>
                  <a:pt x="1551296" y="116284"/>
                </a:lnTo>
                <a:lnTo>
                  <a:pt x="1741040" y="116284"/>
                </a:lnTo>
                <a:lnTo>
                  <a:pt x="1754140" y="116681"/>
                </a:lnTo>
                <a:lnTo>
                  <a:pt x="1766446" y="117475"/>
                </a:lnTo>
                <a:lnTo>
                  <a:pt x="1779148" y="119062"/>
                </a:lnTo>
                <a:lnTo>
                  <a:pt x="1791851" y="121840"/>
                </a:lnTo>
                <a:lnTo>
                  <a:pt x="1804156" y="124222"/>
                </a:lnTo>
                <a:lnTo>
                  <a:pt x="1816065" y="127794"/>
                </a:lnTo>
                <a:lnTo>
                  <a:pt x="1827973" y="131762"/>
                </a:lnTo>
                <a:lnTo>
                  <a:pt x="1839088" y="136525"/>
                </a:lnTo>
                <a:lnTo>
                  <a:pt x="1850600" y="141684"/>
                </a:lnTo>
                <a:lnTo>
                  <a:pt x="1861318" y="147240"/>
                </a:lnTo>
                <a:lnTo>
                  <a:pt x="1872035" y="152797"/>
                </a:lnTo>
                <a:lnTo>
                  <a:pt x="1882356" y="159544"/>
                </a:lnTo>
                <a:lnTo>
                  <a:pt x="1892280" y="167084"/>
                </a:lnTo>
                <a:lnTo>
                  <a:pt x="1901807" y="174228"/>
                </a:lnTo>
                <a:lnTo>
                  <a:pt x="1911334" y="182165"/>
                </a:lnTo>
                <a:lnTo>
                  <a:pt x="1919670" y="190500"/>
                </a:lnTo>
                <a:lnTo>
                  <a:pt x="1928006" y="199231"/>
                </a:lnTo>
                <a:lnTo>
                  <a:pt x="1935945" y="208756"/>
                </a:lnTo>
                <a:lnTo>
                  <a:pt x="1943884" y="218281"/>
                </a:lnTo>
                <a:lnTo>
                  <a:pt x="1951029" y="228203"/>
                </a:lnTo>
                <a:lnTo>
                  <a:pt x="1957380" y="238125"/>
                </a:lnTo>
                <a:lnTo>
                  <a:pt x="1963732" y="249237"/>
                </a:lnTo>
                <a:lnTo>
                  <a:pt x="1968892" y="259953"/>
                </a:lnTo>
                <a:lnTo>
                  <a:pt x="1974052" y="271065"/>
                </a:lnTo>
                <a:lnTo>
                  <a:pt x="1978816" y="282575"/>
                </a:lnTo>
                <a:lnTo>
                  <a:pt x="1982389" y="294084"/>
                </a:lnTo>
                <a:lnTo>
                  <a:pt x="1985961" y="306387"/>
                </a:lnTo>
                <a:lnTo>
                  <a:pt x="1988740" y="318690"/>
                </a:lnTo>
                <a:lnTo>
                  <a:pt x="1991122" y="330994"/>
                </a:lnTo>
                <a:lnTo>
                  <a:pt x="1992709" y="344090"/>
                </a:lnTo>
                <a:lnTo>
                  <a:pt x="1993503" y="356790"/>
                </a:lnTo>
                <a:lnTo>
                  <a:pt x="1993900" y="369490"/>
                </a:lnTo>
                <a:lnTo>
                  <a:pt x="1993900" y="1619647"/>
                </a:lnTo>
                <a:lnTo>
                  <a:pt x="1993503" y="1632744"/>
                </a:lnTo>
                <a:lnTo>
                  <a:pt x="1992709" y="1645841"/>
                </a:lnTo>
                <a:lnTo>
                  <a:pt x="1991122" y="1658541"/>
                </a:lnTo>
                <a:lnTo>
                  <a:pt x="1988740" y="1670844"/>
                </a:lnTo>
                <a:lnTo>
                  <a:pt x="1985961" y="1682750"/>
                </a:lnTo>
                <a:lnTo>
                  <a:pt x="1982389" y="1695053"/>
                </a:lnTo>
                <a:lnTo>
                  <a:pt x="1978816" y="1706960"/>
                </a:lnTo>
                <a:lnTo>
                  <a:pt x="1974052" y="1718469"/>
                </a:lnTo>
                <a:lnTo>
                  <a:pt x="1968892" y="1729581"/>
                </a:lnTo>
                <a:lnTo>
                  <a:pt x="1963732" y="1740694"/>
                </a:lnTo>
                <a:lnTo>
                  <a:pt x="1957380" y="1751410"/>
                </a:lnTo>
                <a:lnTo>
                  <a:pt x="1951029" y="1761331"/>
                </a:lnTo>
                <a:lnTo>
                  <a:pt x="1943884" y="1771650"/>
                </a:lnTo>
                <a:lnTo>
                  <a:pt x="1935945" y="1780778"/>
                </a:lnTo>
                <a:lnTo>
                  <a:pt x="1928006" y="1789906"/>
                </a:lnTo>
                <a:lnTo>
                  <a:pt x="1919670" y="1799035"/>
                </a:lnTo>
                <a:lnTo>
                  <a:pt x="1911334" y="1807369"/>
                </a:lnTo>
                <a:lnTo>
                  <a:pt x="1901807" y="1815306"/>
                </a:lnTo>
                <a:lnTo>
                  <a:pt x="1892280" y="1822847"/>
                </a:lnTo>
                <a:lnTo>
                  <a:pt x="1882356" y="1829594"/>
                </a:lnTo>
                <a:lnTo>
                  <a:pt x="1872035" y="1836341"/>
                </a:lnTo>
                <a:lnTo>
                  <a:pt x="1861318" y="1842294"/>
                </a:lnTo>
                <a:lnTo>
                  <a:pt x="1850600" y="1848247"/>
                </a:lnTo>
                <a:lnTo>
                  <a:pt x="1839088" y="1853406"/>
                </a:lnTo>
                <a:lnTo>
                  <a:pt x="1827973" y="1857375"/>
                </a:lnTo>
                <a:lnTo>
                  <a:pt x="1816065" y="1861741"/>
                </a:lnTo>
                <a:lnTo>
                  <a:pt x="1804156" y="1864916"/>
                </a:lnTo>
                <a:lnTo>
                  <a:pt x="1791851" y="1868091"/>
                </a:lnTo>
                <a:lnTo>
                  <a:pt x="1779148" y="1870075"/>
                </a:lnTo>
                <a:lnTo>
                  <a:pt x="1766446" y="1871663"/>
                </a:lnTo>
                <a:lnTo>
                  <a:pt x="1754140" y="1872456"/>
                </a:lnTo>
                <a:lnTo>
                  <a:pt x="1741040" y="1873250"/>
                </a:lnTo>
                <a:lnTo>
                  <a:pt x="252860" y="1873250"/>
                </a:lnTo>
                <a:lnTo>
                  <a:pt x="239760" y="1872456"/>
                </a:lnTo>
                <a:lnTo>
                  <a:pt x="227058" y="1871663"/>
                </a:lnTo>
                <a:lnTo>
                  <a:pt x="214355" y="1870075"/>
                </a:lnTo>
                <a:lnTo>
                  <a:pt x="201653" y="1868091"/>
                </a:lnTo>
                <a:lnTo>
                  <a:pt x="189744" y="1864916"/>
                </a:lnTo>
                <a:lnTo>
                  <a:pt x="177835" y="1861741"/>
                </a:lnTo>
                <a:lnTo>
                  <a:pt x="165927" y="1857375"/>
                </a:lnTo>
                <a:lnTo>
                  <a:pt x="154018" y="1853406"/>
                </a:lnTo>
                <a:lnTo>
                  <a:pt x="143300" y="1848247"/>
                </a:lnTo>
                <a:lnTo>
                  <a:pt x="132186" y="1842294"/>
                </a:lnTo>
                <a:lnTo>
                  <a:pt x="121865" y="1836341"/>
                </a:lnTo>
                <a:lnTo>
                  <a:pt x="111147" y="1829594"/>
                </a:lnTo>
                <a:lnTo>
                  <a:pt x="101620" y="1822847"/>
                </a:lnTo>
                <a:lnTo>
                  <a:pt x="91696" y="1815306"/>
                </a:lnTo>
                <a:lnTo>
                  <a:pt x="82566" y="1807369"/>
                </a:lnTo>
                <a:lnTo>
                  <a:pt x="74230" y="1799035"/>
                </a:lnTo>
                <a:lnTo>
                  <a:pt x="65497" y="1789906"/>
                </a:lnTo>
                <a:lnTo>
                  <a:pt x="57558" y="1780778"/>
                </a:lnTo>
                <a:lnTo>
                  <a:pt x="50016" y="1771650"/>
                </a:lnTo>
                <a:lnTo>
                  <a:pt x="42871" y="1761331"/>
                </a:lnTo>
                <a:lnTo>
                  <a:pt x="36520" y="1751410"/>
                </a:lnTo>
                <a:lnTo>
                  <a:pt x="30168" y="1740694"/>
                </a:lnTo>
                <a:lnTo>
                  <a:pt x="24611" y="1729581"/>
                </a:lnTo>
                <a:lnTo>
                  <a:pt x="19848" y="1718469"/>
                </a:lnTo>
                <a:lnTo>
                  <a:pt x="15084" y="1706960"/>
                </a:lnTo>
                <a:lnTo>
                  <a:pt x="11115" y="1695053"/>
                </a:lnTo>
                <a:lnTo>
                  <a:pt x="7939" y="1682750"/>
                </a:lnTo>
                <a:lnTo>
                  <a:pt x="4763" y="1670844"/>
                </a:lnTo>
                <a:lnTo>
                  <a:pt x="2779" y="1658541"/>
                </a:lnTo>
                <a:lnTo>
                  <a:pt x="1191" y="1645841"/>
                </a:lnTo>
                <a:lnTo>
                  <a:pt x="0" y="1632744"/>
                </a:lnTo>
                <a:lnTo>
                  <a:pt x="0" y="1619647"/>
                </a:lnTo>
                <a:lnTo>
                  <a:pt x="0" y="369490"/>
                </a:lnTo>
                <a:lnTo>
                  <a:pt x="0" y="356790"/>
                </a:lnTo>
                <a:lnTo>
                  <a:pt x="1191" y="344090"/>
                </a:lnTo>
                <a:lnTo>
                  <a:pt x="2779" y="330994"/>
                </a:lnTo>
                <a:lnTo>
                  <a:pt x="4763" y="318690"/>
                </a:lnTo>
                <a:lnTo>
                  <a:pt x="7939" y="306387"/>
                </a:lnTo>
                <a:lnTo>
                  <a:pt x="11115" y="294084"/>
                </a:lnTo>
                <a:lnTo>
                  <a:pt x="15084" y="282575"/>
                </a:lnTo>
                <a:lnTo>
                  <a:pt x="19848" y="271065"/>
                </a:lnTo>
                <a:lnTo>
                  <a:pt x="24611" y="259953"/>
                </a:lnTo>
                <a:lnTo>
                  <a:pt x="30168" y="249237"/>
                </a:lnTo>
                <a:lnTo>
                  <a:pt x="36520" y="238125"/>
                </a:lnTo>
                <a:lnTo>
                  <a:pt x="42871" y="228203"/>
                </a:lnTo>
                <a:lnTo>
                  <a:pt x="50016" y="218281"/>
                </a:lnTo>
                <a:lnTo>
                  <a:pt x="57558" y="208756"/>
                </a:lnTo>
                <a:lnTo>
                  <a:pt x="65497" y="199231"/>
                </a:lnTo>
                <a:lnTo>
                  <a:pt x="74230" y="190500"/>
                </a:lnTo>
                <a:lnTo>
                  <a:pt x="82566" y="182165"/>
                </a:lnTo>
                <a:lnTo>
                  <a:pt x="91696" y="174228"/>
                </a:lnTo>
                <a:lnTo>
                  <a:pt x="101620" y="167084"/>
                </a:lnTo>
                <a:lnTo>
                  <a:pt x="111147" y="159544"/>
                </a:lnTo>
                <a:lnTo>
                  <a:pt x="121865" y="152797"/>
                </a:lnTo>
                <a:lnTo>
                  <a:pt x="132186" y="147240"/>
                </a:lnTo>
                <a:lnTo>
                  <a:pt x="143300" y="141684"/>
                </a:lnTo>
                <a:lnTo>
                  <a:pt x="154018" y="136525"/>
                </a:lnTo>
                <a:lnTo>
                  <a:pt x="165927" y="131762"/>
                </a:lnTo>
                <a:lnTo>
                  <a:pt x="177835" y="127794"/>
                </a:lnTo>
                <a:lnTo>
                  <a:pt x="189744" y="124222"/>
                </a:lnTo>
                <a:lnTo>
                  <a:pt x="201653" y="121840"/>
                </a:lnTo>
                <a:lnTo>
                  <a:pt x="214355" y="119062"/>
                </a:lnTo>
                <a:lnTo>
                  <a:pt x="227058" y="117475"/>
                </a:lnTo>
                <a:lnTo>
                  <a:pt x="239760" y="116681"/>
                </a:lnTo>
                <a:lnTo>
                  <a:pt x="252860" y="116284"/>
                </a:lnTo>
                <a:lnTo>
                  <a:pt x="380679" y="116284"/>
                </a:lnTo>
                <a:lnTo>
                  <a:pt x="380679" y="215503"/>
                </a:lnTo>
                <a:lnTo>
                  <a:pt x="380679" y="307975"/>
                </a:lnTo>
                <a:lnTo>
                  <a:pt x="442207" y="307975"/>
                </a:lnTo>
                <a:lnTo>
                  <a:pt x="4422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六边形 42"/>
          <p:cNvSpPr/>
          <p:nvPr/>
        </p:nvSpPr>
        <p:spPr>
          <a:xfrm rot="5400000">
            <a:off x="4836329" y="3330763"/>
            <a:ext cx="1302395" cy="1122600"/>
          </a:xfrm>
          <a:prstGeom prst="hexagon">
            <a:avLst/>
          </a:prstGeom>
          <a:solidFill>
            <a:srgbClr val="1C3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KSO_Shape"/>
          <p:cNvSpPr/>
          <p:nvPr/>
        </p:nvSpPr>
        <p:spPr bwMode="auto">
          <a:xfrm>
            <a:off x="5247208" y="3660168"/>
            <a:ext cx="480634" cy="453461"/>
          </a:xfrm>
          <a:custGeom>
            <a:avLst/>
            <a:gdLst>
              <a:gd name="T0" fmla="*/ 186247 w 2959101"/>
              <a:gd name="T1" fmla="*/ 1226349 h 2789237"/>
              <a:gd name="T2" fmla="*/ 230689 w 2959101"/>
              <a:gd name="T3" fmla="*/ 1237612 h 2789237"/>
              <a:gd name="T4" fmla="*/ 288413 w 2959101"/>
              <a:gd name="T5" fmla="*/ 1242988 h 2789237"/>
              <a:gd name="T6" fmla="*/ 479719 w 2959101"/>
              <a:gd name="T7" fmla="*/ 1671247 h 2789237"/>
              <a:gd name="T8" fmla="*/ 447792 w 2959101"/>
              <a:gd name="T9" fmla="*/ 1667919 h 2789237"/>
              <a:gd name="T10" fmla="*/ 425571 w 2959101"/>
              <a:gd name="T11" fmla="*/ 1655632 h 2789237"/>
              <a:gd name="T12" fmla="*/ 406415 w 2959101"/>
              <a:gd name="T13" fmla="*/ 1632337 h 2789237"/>
              <a:gd name="T14" fmla="*/ 1684037 w 2959101"/>
              <a:gd name="T15" fmla="*/ 1235155 h 2789237"/>
              <a:gd name="T16" fmla="*/ 1739462 w 2959101"/>
              <a:gd name="T17" fmla="*/ 1231059 h 2789237"/>
              <a:gd name="T18" fmla="*/ 1778540 w 2959101"/>
              <a:gd name="T19" fmla="*/ 1219540 h 2789237"/>
              <a:gd name="T20" fmla="*/ 1816086 w 2959101"/>
              <a:gd name="T21" fmla="*/ 1198804 h 2789237"/>
              <a:gd name="T22" fmla="*/ 1573698 w 2959101"/>
              <a:gd name="T23" fmla="*/ 1645505 h 2789237"/>
              <a:gd name="T24" fmla="*/ 1560927 w 2959101"/>
              <a:gd name="T25" fmla="*/ 1659840 h 2789237"/>
              <a:gd name="T26" fmla="*/ 1547390 w 2959101"/>
              <a:gd name="T27" fmla="*/ 1666496 h 2789237"/>
              <a:gd name="T28" fmla="*/ 1509589 w 2959101"/>
              <a:gd name="T29" fmla="*/ 1671104 h 2789237"/>
              <a:gd name="T30" fmla="*/ 1044479 w 2959101"/>
              <a:gd name="T31" fmla="*/ 1465033 h 2789237"/>
              <a:gd name="T32" fmla="*/ 653055 w 2959101"/>
              <a:gd name="T33" fmla="*/ 989868 h 2789237"/>
              <a:gd name="T34" fmla="*/ 262244 w 2959101"/>
              <a:gd name="T35" fmla="*/ 1208432 h 2789237"/>
              <a:gd name="T36" fmla="*/ 203201 w 2959101"/>
              <a:gd name="T37" fmla="*/ 1197683 h 2789237"/>
              <a:gd name="T38" fmla="*/ 151059 w 2959101"/>
              <a:gd name="T39" fmla="*/ 1173369 h 2789237"/>
              <a:gd name="T40" fmla="*/ 106841 w 2959101"/>
              <a:gd name="T41" fmla="*/ 1139075 h 2789237"/>
              <a:gd name="T42" fmla="*/ 72846 w 2959101"/>
              <a:gd name="T43" fmla="*/ 1097359 h 2789237"/>
              <a:gd name="T44" fmla="*/ 49586 w 2959101"/>
              <a:gd name="T45" fmla="*/ 1051547 h 2789237"/>
              <a:gd name="T46" fmla="*/ 39874 w 2959101"/>
              <a:gd name="T47" fmla="*/ 1004712 h 2789237"/>
              <a:gd name="T48" fmla="*/ 44474 w 2959101"/>
              <a:gd name="T49" fmla="*/ 953782 h 2789237"/>
              <a:gd name="T50" fmla="*/ 156427 w 2959101"/>
              <a:gd name="T51" fmla="*/ 723445 h 2789237"/>
              <a:gd name="T52" fmla="*/ 1881769 w 2959101"/>
              <a:gd name="T53" fmla="*/ 891877 h 2789237"/>
              <a:gd name="T54" fmla="*/ 1894788 w 2959101"/>
              <a:gd name="T55" fmla="*/ 923328 h 2789237"/>
              <a:gd name="T56" fmla="*/ 1902958 w 2959101"/>
              <a:gd name="T57" fmla="*/ 957080 h 2789237"/>
              <a:gd name="T58" fmla="*/ 1904745 w 2959101"/>
              <a:gd name="T59" fmla="*/ 994156 h 2789237"/>
              <a:gd name="T60" fmla="*/ 1893767 w 2959101"/>
              <a:gd name="T61" fmla="*/ 1047342 h 2789237"/>
              <a:gd name="T62" fmla="*/ 1869771 w 2959101"/>
              <a:gd name="T63" fmla="*/ 1095413 h 2789237"/>
              <a:gd name="T64" fmla="*/ 1834797 w 2959101"/>
              <a:gd name="T65" fmla="*/ 1136069 h 2789237"/>
              <a:gd name="T66" fmla="*/ 1792164 w 2959101"/>
              <a:gd name="T67" fmla="*/ 1167520 h 2789237"/>
              <a:gd name="T68" fmla="*/ 1744425 w 2959101"/>
              <a:gd name="T69" fmla="*/ 1188999 h 2789237"/>
              <a:gd name="T70" fmla="*/ 1694645 w 2959101"/>
              <a:gd name="T71" fmla="*/ 1198460 h 2789237"/>
              <a:gd name="T72" fmla="*/ 1531517 w 2959101"/>
              <a:gd name="T73" fmla="*/ 727463 h 2789237"/>
              <a:gd name="T74" fmla="*/ 1310612 w 2959101"/>
              <a:gd name="T75" fmla="*/ 512 h 2789237"/>
              <a:gd name="T76" fmla="*/ 1333869 w 2959101"/>
              <a:gd name="T77" fmla="*/ 7934 h 2789237"/>
              <a:gd name="T78" fmla="*/ 1352526 w 2959101"/>
              <a:gd name="T79" fmla="*/ 26874 h 2789237"/>
              <a:gd name="T80" fmla="*/ 1493861 w 2959101"/>
              <a:gd name="T81" fmla="*/ 264384 h 2789237"/>
              <a:gd name="T82" fmla="*/ 892487 w 2959101"/>
              <a:gd name="T83" fmla="*/ 95976 h 2789237"/>
              <a:gd name="T84" fmla="*/ 832682 w 2959101"/>
              <a:gd name="T85" fmla="*/ 21499 h 2789237"/>
              <a:gd name="T86" fmla="*/ 658932 w 2959101"/>
              <a:gd name="T87" fmla="*/ 0 h 2789237"/>
              <a:gd name="T88" fmla="*/ 706710 w 2959101"/>
              <a:gd name="T89" fmla="*/ 3069 h 2789237"/>
              <a:gd name="T90" fmla="*/ 746568 w 2959101"/>
              <a:gd name="T91" fmla="*/ 12022 h 2789237"/>
              <a:gd name="T92" fmla="*/ 779783 w 2959101"/>
              <a:gd name="T93" fmla="*/ 26347 h 2789237"/>
              <a:gd name="T94" fmla="*/ 807888 w 2959101"/>
              <a:gd name="T95" fmla="*/ 45788 h 2789237"/>
              <a:gd name="T96" fmla="*/ 831905 w 2959101"/>
              <a:gd name="T97" fmla="*/ 69578 h 2789237"/>
              <a:gd name="T98" fmla="*/ 862565 w 2959101"/>
              <a:gd name="T99" fmla="*/ 112553 h 2789237"/>
              <a:gd name="T100" fmla="*/ 861798 w 2959101"/>
              <a:gd name="T101" fmla="*/ 328704 h 2789237"/>
              <a:gd name="T102" fmla="*/ 501800 w 2959101"/>
              <a:gd name="T103" fmla="*/ 83903 h 2789237"/>
              <a:gd name="T104" fmla="*/ 531183 w 2959101"/>
              <a:gd name="T105" fmla="*/ 43998 h 2789237"/>
              <a:gd name="T106" fmla="*/ 566697 w 2959101"/>
              <a:gd name="T107" fmla="*/ 17394 h 2789237"/>
              <a:gd name="T108" fmla="*/ 612431 w 2959101"/>
              <a:gd name="T109" fmla="*/ 3325 h 2789237"/>
              <a:gd name="T110" fmla="*/ 658932 w 2959101"/>
              <a:gd name="T111" fmla="*/ 0 h 27892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959101" h="2789237">
                <a:moveTo>
                  <a:pt x="230188" y="1878012"/>
                </a:moveTo>
                <a:lnTo>
                  <a:pt x="253199" y="1889137"/>
                </a:lnTo>
                <a:lnTo>
                  <a:pt x="265102" y="1894302"/>
                </a:lnTo>
                <a:lnTo>
                  <a:pt x="277004" y="1898673"/>
                </a:lnTo>
                <a:lnTo>
                  <a:pt x="289303" y="1903440"/>
                </a:lnTo>
                <a:lnTo>
                  <a:pt x="301999" y="1907414"/>
                </a:lnTo>
                <a:lnTo>
                  <a:pt x="315092" y="1911387"/>
                </a:lnTo>
                <a:lnTo>
                  <a:pt x="328978" y="1914963"/>
                </a:lnTo>
                <a:lnTo>
                  <a:pt x="343657" y="1918538"/>
                </a:lnTo>
                <a:lnTo>
                  <a:pt x="358337" y="1920922"/>
                </a:lnTo>
                <a:lnTo>
                  <a:pt x="374207" y="1923704"/>
                </a:lnTo>
                <a:lnTo>
                  <a:pt x="391267" y="1925690"/>
                </a:lnTo>
                <a:lnTo>
                  <a:pt x="408724" y="1927279"/>
                </a:lnTo>
                <a:lnTo>
                  <a:pt x="427767" y="1928471"/>
                </a:lnTo>
                <a:lnTo>
                  <a:pt x="448001" y="1929266"/>
                </a:lnTo>
                <a:lnTo>
                  <a:pt x="469029" y="1929266"/>
                </a:lnTo>
                <a:lnTo>
                  <a:pt x="1446213" y="1929266"/>
                </a:lnTo>
                <a:lnTo>
                  <a:pt x="1293069" y="2273739"/>
                </a:lnTo>
                <a:lnTo>
                  <a:pt x="1446213" y="2593975"/>
                </a:lnTo>
                <a:lnTo>
                  <a:pt x="745164" y="2593975"/>
                </a:lnTo>
                <a:lnTo>
                  <a:pt x="733261" y="2593975"/>
                </a:lnTo>
                <a:lnTo>
                  <a:pt x="722946" y="2593181"/>
                </a:lnTo>
                <a:lnTo>
                  <a:pt x="713424" y="2591989"/>
                </a:lnTo>
                <a:lnTo>
                  <a:pt x="703902" y="2590399"/>
                </a:lnTo>
                <a:lnTo>
                  <a:pt x="695571" y="2588810"/>
                </a:lnTo>
                <a:lnTo>
                  <a:pt x="688032" y="2586029"/>
                </a:lnTo>
                <a:lnTo>
                  <a:pt x="680891" y="2582850"/>
                </a:lnTo>
                <a:lnTo>
                  <a:pt x="673750" y="2578877"/>
                </a:lnTo>
                <a:lnTo>
                  <a:pt x="667402" y="2574507"/>
                </a:lnTo>
                <a:lnTo>
                  <a:pt x="661054" y="2569739"/>
                </a:lnTo>
                <a:lnTo>
                  <a:pt x="655103" y="2564177"/>
                </a:lnTo>
                <a:lnTo>
                  <a:pt x="649151" y="2557422"/>
                </a:lnTo>
                <a:lnTo>
                  <a:pt x="643200" y="2550668"/>
                </a:lnTo>
                <a:lnTo>
                  <a:pt x="637646" y="2542324"/>
                </a:lnTo>
                <a:lnTo>
                  <a:pt x="631298" y="2533583"/>
                </a:lnTo>
                <a:lnTo>
                  <a:pt x="625347" y="2523650"/>
                </a:lnTo>
                <a:lnTo>
                  <a:pt x="230188" y="1878012"/>
                </a:lnTo>
                <a:close/>
                <a:moveTo>
                  <a:pt x="1932679" y="1738312"/>
                </a:moveTo>
                <a:lnTo>
                  <a:pt x="1932679" y="1917109"/>
                </a:lnTo>
                <a:lnTo>
                  <a:pt x="2615872" y="1917109"/>
                </a:lnTo>
                <a:lnTo>
                  <a:pt x="2636106" y="1916711"/>
                </a:lnTo>
                <a:lnTo>
                  <a:pt x="2654356" y="1915917"/>
                </a:lnTo>
                <a:lnTo>
                  <a:pt x="2671416" y="1914725"/>
                </a:lnTo>
                <a:lnTo>
                  <a:pt x="2687286" y="1912738"/>
                </a:lnTo>
                <a:lnTo>
                  <a:pt x="2701965" y="1910751"/>
                </a:lnTo>
                <a:lnTo>
                  <a:pt x="2715851" y="1907970"/>
                </a:lnTo>
                <a:lnTo>
                  <a:pt x="2728547" y="1904791"/>
                </a:lnTo>
                <a:lnTo>
                  <a:pt x="2740449" y="1901216"/>
                </a:lnTo>
                <a:lnTo>
                  <a:pt x="2751955" y="1897640"/>
                </a:lnTo>
                <a:lnTo>
                  <a:pt x="2762667" y="1892872"/>
                </a:lnTo>
                <a:lnTo>
                  <a:pt x="2772982" y="1888104"/>
                </a:lnTo>
                <a:lnTo>
                  <a:pt x="2782901" y="1883336"/>
                </a:lnTo>
                <a:lnTo>
                  <a:pt x="2792423" y="1878171"/>
                </a:lnTo>
                <a:lnTo>
                  <a:pt x="2802341" y="1872608"/>
                </a:lnTo>
                <a:lnTo>
                  <a:pt x="2820988" y="1860688"/>
                </a:lnTo>
                <a:lnTo>
                  <a:pt x="2473441" y="2504355"/>
                </a:lnTo>
                <a:lnTo>
                  <a:pt x="2465506" y="2519056"/>
                </a:lnTo>
                <a:lnTo>
                  <a:pt x="2458364" y="2532168"/>
                </a:lnTo>
                <a:lnTo>
                  <a:pt x="2451223" y="2544088"/>
                </a:lnTo>
                <a:lnTo>
                  <a:pt x="2444478" y="2554021"/>
                </a:lnTo>
                <a:lnTo>
                  <a:pt x="2438130" y="2562365"/>
                </a:lnTo>
                <a:lnTo>
                  <a:pt x="2434956" y="2566338"/>
                </a:lnTo>
                <a:lnTo>
                  <a:pt x="2431386" y="2569914"/>
                </a:lnTo>
                <a:lnTo>
                  <a:pt x="2428212" y="2573092"/>
                </a:lnTo>
                <a:lnTo>
                  <a:pt x="2424641" y="2576271"/>
                </a:lnTo>
                <a:lnTo>
                  <a:pt x="2420674" y="2578655"/>
                </a:lnTo>
                <a:lnTo>
                  <a:pt x="2416706" y="2581039"/>
                </a:lnTo>
                <a:lnTo>
                  <a:pt x="2412342" y="2583025"/>
                </a:lnTo>
                <a:lnTo>
                  <a:pt x="2407978" y="2585012"/>
                </a:lnTo>
                <a:lnTo>
                  <a:pt x="2403614" y="2586601"/>
                </a:lnTo>
                <a:lnTo>
                  <a:pt x="2398059" y="2587793"/>
                </a:lnTo>
                <a:lnTo>
                  <a:pt x="2387347" y="2590575"/>
                </a:lnTo>
                <a:lnTo>
                  <a:pt x="2375048" y="2591767"/>
                </a:lnTo>
                <a:lnTo>
                  <a:pt x="2361162" y="2593356"/>
                </a:lnTo>
                <a:lnTo>
                  <a:pt x="2344896" y="2593753"/>
                </a:lnTo>
                <a:lnTo>
                  <a:pt x="2326645" y="2594151"/>
                </a:lnTo>
                <a:lnTo>
                  <a:pt x="2306411" y="2594151"/>
                </a:lnTo>
                <a:lnTo>
                  <a:pt x="1958864" y="2594151"/>
                </a:lnTo>
                <a:lnTo>
                  <a:pt x="1958864" y="2789237"/>
                </a:lnTo>
                <a:lnTo>
                  <a:pt x="1622425" y="2273907"/>
                </a:lnTo>
                <a:lnTo>
                  <a:pt x="1932679" y="1738312"/>
                </a:lnTo>
                <a:close/>
                <a:moveTo>
                  <a:pt x="0" y="995362"/>
                </a:moveTo>
                <a:lnTo>
                  <a:pt x="674158" y="995362"/>
                </a:lnTo>
                <a:lnTo>
                  <a:pt x="950888" y="1437085"/>
                </a:lnTo>
                <a:lnTo>
                  <a:pt x="1014413" y="1536394"/>
                </a:lnTo>
                <a:lnTo>
                  <a:pt x="950888" y="1504615"/>
                </a:lnTo>
                <a:lnTo>
                  <a:pt x="840911" y="1449797"/>
                </a:lnTo>
                <a:lnTo>
                  <a:pt x="608251" y="1876425"/>
                </a:lnTo>
                <a:lnTo>
                  <a:pt x="426411" y="1876425"/>
                </a:lnTo>
                <a:lnTo>
                  <a:pt x="407353" y="1875631"/>
                </a:lnTo>
                <a:lnTo>
                  <a:pt x="388296" y="1874439"/>
                </a:lnTo>
                <a:lnTo>
                  <a:pt x="369635" y="1871658"/>
                </a:lnTo>
                <a:lnTo>
                  <a:pt x="350975" y="1868083"/>
                </a:lnTo>
                <a:lnTo>
                  <a:pt x="333506" y="1864111"/>
                </a:lnTo>
                <a:lnTo>
                  <a:pt x="315639" y="1858947"/>
                </a:lnTo>
                <a:lnTo>
                  <a:pt x="298567" y="1852988"/>
                </a:lnTo>
                <a:lnTo>
                  <a:pt x="281892" y="1845838"/>
                </a:lnTo>
                <a:lnTo>
                  <a:pt x="265614" y="1838291"/>
                </a:lnTo>
                <a:lnTo>
                  <a:pt x="249732" y="1829949"/>
                </a:lnTo>
                <a:lnTo>
                  <a:pt x="234645" y="1821210"/>
                </a:lnTo>
                <a:lnTo>
                  <a:pt x="219955" y="1811676"/>
                </a:lnTo>
                <a:lnTo>
                  <a:pt x="205662" y="1801745"/>
                </a:lnTo>
                <a:lnTo>
                  <a:pt x="192163" y="1791020"/>
                </a:lnTo>
                <a:lnTo>
                  <a:pt x="179061" y="1779500"/>
                </a:lnTo>
                <a:lnTo>
                  <a:pt x="165959" y="1767981"/>
                </a:lnTo>
                <a:lnTo>
                  <a:pt x="154445" y="1755666"/>
                </a:lnTo>
                <a:lnTo>
                  <a:pt x="142931" y="1743352"/>
                </a:lnTo>
                <a:lnTo>
                  <a:pt x="132211" y="1730243"/>
                </a:lnTo>
                <a:lnTo>
                  <a:pt x="122285" y="1716738"/>
                </a:lnTo>
                <a:lnTo>
                  <a:pt x="113154" y="1703232"/>
                </a:lnTo>
                <a:lnTo>
                  <a:pt x="104419" y="1689328"/>
                </a:lnTo>
                <a:lnTo>
                  <a:pt x="96479" y="1675425"/>
                </a:lnTo>
                <a:lnTo>
                  <a:pt x="89332" y="1661125"/>
                </a:lnTo>
                <a:lnTo>
                  <a:pt x="82979" y="1646824"/>
                </a:lnTo>
                <a:lnTo>
                  <a:pt x="77024" y="1632127"/>
                </a:lnTo>
                <a:lnTo>
                  <a:pt x="72657" y="1617826"/>
                </a:lnTo>
                <a:lnTo>
                  <a:pt x="68289" y="1602732"/>
                </a:lnTo>
                <a:lnTo>
                  <a:pt x="65510" y="1588431"/>
                </a:lnTo>
                <a:lnTo>
                  <a:pt x="63128" y="1574131"/>
                </a:lnTo>
                <a:lnTo>
                  <a:pt x="61937" y="1559433"/>
                </a:lnTo>
                <a:lnTo>
                  <a:pt x="61540" y="1545133"/>
                </a:lnTo>
                <a:lnTo>
                  <a:pt x="61937" y="1528846"/>
                </a:lnTo>
                <a:lnTo>
                  <a:pt x="63128" y="1512560"/>
                </a:lnTo>
                <a:lnTo>
                  <a:pt x="65907" y="1496273"/>
                </a:lnTo>
                <a:lnTo>
                  <a:pt x="69083" y="1480384"/>
                </a:lnTo>
                <a:lnTo>
                  <a:pt x="73848" y="1465289"/>
                </a:lnTo>
                <a:lnTo>
                  <a:pt x="79009" y="1449400"/>
                </a:lnTo>
                <a:lnTo>
                  <a:pt x="85362" y="1433908"/>
                </a:lnTo>
                <a:lnTo>
                  <a:pt x="92508" y="1418813"/>
                </a:lnTo>
                <a:lnTo>
                  <a:pt x="242983" y="1122874"/>
                </a:lnTo>
                <a:lnTo>
                  <a:pt x="0" y="995362"/>
                </a:lnTo>
                <a:close/>
                <a:moveTo>
                  <a:pt x="2574057" y="833437"/>
                </a:moveTo>
                <a:lnTo>
                  <a:pt x="2912705" y="1366837"/>
                </a:lnTo>
                <a:lnTo>
                  <a:pt x="2917861" y="1375172"/>
                </a:lnTo>
                <a:lnTo>
                  <a:pt x="2923016" y="1384300"/>
                </a:lnTo>
                <a:lnTo>
                  <a:pt x="2927378" y="1393428"/>
                </a:lnTo>
                <a:lnTo>
                  <a:pt x="2931740" y="1402953"/>
                </a:lnTo>
                <a:lnTo>
                  <a:pt x="2936102" y="1412478"/>
                </a:lnTo>
                <a:lnTo>
                  <a:pt x="2940067" y="1422797"/>
                </a:lnTo>
                <a:lnTo>
                  <a:pt x="2943239" y="1433116"/>
                </a:lnTo>
                <a:lnTo>
                  <a:pt x="2946808" y="1443434"/>
                </a:lnTo>
                <a:lnTo>
                  <a:pt x="2949188" y="1453753"/>
                </a:lnTo>
                <a:lnTo>
                  <a:pt x="2951963" y="1464469"/>
                </a:lnTo>
                <a:lnTo>
                  <a:pt x="2954343" y="1474788"/>
                </a:lnTo>
                <a:lnTo>
                  <a:pt x="2955929" y="1485503"/>
                </a:lnTo>
                <a:lnTo>
                  <a:pt x="2957118" y="1495822"/>
                </a:lnTo>
                <a:lnTo>
                  <a:pt x="2958308" y="1505744"/>
                </a:lnTo>
                <a:lnTo>
                  <a:pt x="2958705" y="1516063"/>
                </a:lnTo>
                <a:lnTo>
                  <a:pt x="2959101" y="1525588"/>
                </a:lnTo>
                <a:lnTo>
                  <a:pt x="2958705" y="1543050"/>
                </a:lnTo>
                <a:lnTo>
                  <a:pt x="2956722" y="1560116"/>
                </a:lnTo>
                <a:lnTo>
                  <a:pt x="2954739" y="1576784"/>
                </a:lnTo>
                <a:lnTo>
                  <a:pt x="2951170" y="1593453"/>
                </a:lnTo>
                <a:lnTo>
                  <a:pt x="2946808" y="1609725"/>
                </a:lnTo>
                <a:lnTo>
                  <a:pt x="2941653" y="1625600"/>
                </a:lnTo>
                <a:lnTo>
                  <a:pt x="2935705" y="1641475"/>
                </a:lnTo>
                <a:lnTo>
                  <a:pt x="2928964" y="1656556"/>
                </a:lnTo>
                <a:lnTo>
                  <a:pt x="2921429" y="1671638"/>
                </a:lnTo>
                <a:lnTo>
                  <a:pt x="2913102" y="1685925"/>
                </a:lnTo>
                <a:lnTo>
                  <a:pt x="2904378" y="1700213"/>
                </a:lnTo>
                <a:lnTo>
                  <a:pt x="2894464" y="1713706"/>
                </a:lnTo>
                <a:lnTo>
                  <a:pt x="2884154" y="1726803"/>
                </a:lnTo>
                <a:lnTo>
                  <a:pt x="2873448" y="1739106"/>
                </a:lnTo>
                <a:lnTo>
                  <a:pt x="2862344" y="1751410"/>
                </a:lnTo>
                <a:lnTo>
                  <a:pt x="2850052" y="1763316"/>
                </a:lnTo>
                <a:lnTo>
                  <a:pt x="2837759" y="1774031"/>
                </a:lnTo>
                <a:lnTo>
                  <a:pt x="2825069" y="1784747"/>
                </a:lnTo>
                <a:lnTo>
                  <a:pt x="2811983" y="1794272"/>
                </a:lnTo>
                <a:lnTo>
                  <a:pt x="2797708" y="1803797"/>
                </a:lnTo>
                <a:lnTo>
                  <a:pt x="2783829" y="1812131"/>
                </a:lnTo>
                <a:lnTo>
                  <a:pt x="2769950" y="1820466"/>
                </a:lnTo>
                <a:lnTo>
                  <a:pt x="2754881" y="1827610"/>
                </a:lnTo>
                <a:lnTo>
                  <a:pt x="2740209" y="1834753"/>
                </a:lnTo>
                <a:lnTo>
                  <a:pt x="2725140" y="1840310"/>
                </a:lnTo>
                <a:lnTo>
                  <a:pt x="2709675" y="1845469"/>
                </a:lnTo>
                <a:lnTo>
                  <a:pt x="2694606" y="1849835"/>
                </a:lnTo>
                <a:lnTo>
                  <a:pt x="2679141" y="1853803"/>
                </a:lnTo>
                <a:lnTo>
                  <a:pt x="2663279" y="1856978"/>
                </a:lnTo>
                <a:lnTo>
                  <a:pt x="2648211" y="1858566"/>
                </a:lnTo>
                <a:lnTo>
                  <a:pt x="2632349" y="1860153"/>
                </a:lnTo>
                <a:lnTo>
                  <a:pt x="2616487" y="1860550"/>
                </a:lnTo>
                <a:lnTo>
                  <a:pt x="2418215" y="1860550"/>
                </a:lnTo>
                <a:lnTo>
                  <a:pt x="2078376" y="1290637"/>
                </a:lnTo>
                <a:lnTo>
                  <a:pt x="2008188" y="1171972"/>
                </a:lnTo>
                <a:lnTo>
                  <a:pt x="2378957" y="1129109"/>
                </a:lnTo>
                <a:lnTo>
                  <a:pt x="2574057" y="833437"/>
                </a:lnTo>
                <a:close/>
                <a:moveTo>
                  <a:pt x="1239838" y="0"/>
                </a:moveTo>
                <a:lnTo>
                  <a:pt x="2017953" y="0"/>
                </a:lnTo>
                <a:lnTo>
                  <a:pt x="2027084" y="397"/>
                </a:lnTo>
                <a:lnTo>
                  <a:pt x="2035818" y="794"/>
                </a:lnTo>
                <a:lnTo>
                  <a:pt x="2044155" y="1986"/>
                </a:lnTo>
                <a:lnTo>
                  <a:pt x="2051697" y="3178"/>
                </a:lnTo>
                <a:lnTo>
                  <a:pt x="2058843" y="5561"/>
                </a:lnTo>
                <a:lnTo>
                  <a:pt x="2065195" y="8739"/>
                </a:lnTo>
                <a:lnTo>
                  <a:pt x="2071944" y="12314"/>
                </a:lnTo>
                <a:lnTo>
                  <a:pt x="2077899" y="16684"/>
                </a:lnTo>
                <a:lnTo>
                  <a:pt x="2083854" y="21451"/>
                </a:lnTo>
                <a:lnTo>
                  <a:pt x="2089015" y="27013"/>
                </a:lnTo>
                <a:lnTo>
                  <a:pt x="2094970" y="34163"/>
                </a:lnTo>
                <a:lnTo>
                  <a:pt x="2100925" y="41711"/>
                </a:lnTo>
                <a:lnTo>
                  <a:pt x="2106880" y="50053"/>
                </a:lnTo>
                <a:lnTo>
                  <a:pt x="2112835" y="59587"/>
                </a:lnTo>
                <a:lnTo>
                  <a:pt x="2119584" y="69518"/>
                </a:lnTo>
                <a:lnTo>
                  <a:pt x="2126730" y="81435"/>
                </a:lnTo>
                <a:lnTo>
                  <a:pt x="2320465" y="410355"/>
                </a:lnTo>
                <a:lnTo>
                  <a:pt x="2530476" y="296742"/>
                </a:lnTo>
                <a:lnTo>
                  <a:pt x="2219230" y="850900"/>
                </a:lnTo>
                <a:lnTo>
                  <a:pt x="1584035" y="850900"/>
                </a:lnTo>
                <a:lnTo>
                  <a:pt x="1749979" y="743246"/>
                </a:lnTo>
                <a:lnTo>
                  <a:pt x="1386330" y="148967"/>
                </a:lnTo>
                <a:lnTo>
                  <a:pt x="1337499" y="76668"/>
                </a:lnTo>
                <a:lnTo>
                  <a:pt x="1327177" y="64354"/>
                </a:lnTo>
                <a:lnTo>
                  <a:pt x="1316061" y="52834"/>
                </a:lnTo>
                <a:lnTo>
                  <a:pt x="1304945" y="42902"/>
                </a:lnTo>
                <a:lnTo>
                  <a:pt x="1293433" y="33369"/>
                </a:lnTo>
                <a:lnTo>
                  <a:pt x="1281126" y="23835"/>
                </a:lnTo>
                <a:lnTo>
                  <a:pt x="1268422" y="15492"/>
                </a:lnTo>
                <a:lnTo>
                  <a:pt x="1254527" y="7945"/>
                </a:lnTo>
                <a:lnTo>
                  <a:pt x="1239838" y="0"/>
                </a:lnTo>
                <a:close/>
                <a:moveTo>
                  <a:pt x="1023541" y="0"/>
                </a:moveTo>
                <a:lnTo>
                  <a:pt x="1039416" y="397"/>
                </a:lnTo>
                <a:lnTo>
                  <a:pt x="1054895" y="794"/>
                </a:lnTo>
                <a:lnTo>
                  <a:pt x="1069579" y="1588"/>
                </a:lnTo>
                <a:lnTo>
                  <a:pt x="1084263" y="2779"/>
                </a:lnTo>
                <a:lnTo>
                  <a:pt x="1097757" y="4764"/>
                </a:lnTo>
                <a:lnTo>
                  <a:pt x="1110854" y="6749"/>
                </a:lnTo>
                <a:lnTo>
                  <a:pt x="1123951" y="9132"/>
                </a:lnTo>
                <a:lnTo>
                  <a:pt x="1136254" y="12308"/>
                </a:lnTo>
                <a:lnTo>
                  <a:pt x="1148160" y="15087"/>
                </a:lnTo>
                <a:lnTo>
                  <a:pt x="1159670" y="18660"/>
                </a:lnTo>
                <a:lnTo>
                  <a:pt x="1170385" y="22234"/>
                </a:lnTo>
                <a:lnTo>
                  <a:pt x="1181498" y="26601"/>
                </a:lnTo>
                <a:lnTo>
                  <a:pt x="1191420" y="30968"/>
                </a:lnTo>
                <a:lnTo>
                  <a:pt x="1201738" y="35733"/>
                </a:lnTo>
                <a:lnTo>
                  <a:pt x="1211263" y="40894"/>
                </a:lnTo>
                <a:lnTo>
                  <a:pt x="1220391" y="46453"/>
                </a:lnTo>
                <a:lnTo>
                  <a:pt x="1229520" y="52011"/>
                </a:lnTo>
                <a:lnTo>
                  <a:pt x="1238251" y="57967"/>
                </a:lnTo>
                <a:lnTo>
                  <a:pt x="1246585" y="64319"/>
                </a:lnTo>
                <a:lnTo>
                  <a:pt x="1254920" y="71069"/>
                </a:lnTo>
                <a:lnTo>
                  <a:pt x="1262857" y="77818"/>
                </a:lnTo>
                <a:lnTo>
                  <a:pt x="1270398" y="85362"/>
                </a:lnTo>
                <a:lnTo>
                  <a:pt x="1277938" y="92906"/>
                </a:lnTo>
                <a:lnTo>
                  <a:pt x="1285082" y="100052"/>
                </a:lnTo>
                <a:lnTo>
                  <a:pt x="1292226" y="107993"/>
                </a:lnTo>
                <a:lnTo>
                  <a:pt x="1299370" y="116331"/>
                </a:lnTo>
                <a:lnTo>
                  <a:pt x="1312863" y="133800"/>
                </a:lnTo>
                <a:lnTo>
                  <a:pt x="1325960" y="152064"/>
                </a:lnTo>
                <a:lnTo>
                  <a:pt x="1338660" y="171121"/>
                </a:lnTo>
                <a:lnTo>
                  <a:pt x="1339851" y="174695"/>
                </a:lnTo>
                <a:lnTo>
                  <a:pt x="1341835" y="178268"/>
                </a:lnTo>
                <a:lnTo>
                  <a:pt x="1343423" y="181047"/>
                </a:lnTo>
                <a:lnTo>
                  <a:pt x="1345010" y="183826"/>
                </a:lnTo>
                <a:lnTo>
                  <a:pt x="1435101" y="335096"/>
                </a:lnTo>
                <a:lnTo>
                  <a:pt x="1338660" y="510188"/>
                </a:lnTo>
                <a:lnTo>
                  <a:pt x="1069579" y="995363"/>
                </a:lnTo>
                <a:lnTo>
                  <a:pt x="835820" y="696397"/>
                </a:lnTo>
                <a:lnTo>
                  <a:pt x="481013" y="681706"/>
                </a:lnTo>
                <a:lnTo>
                  <a:pt x="771129" y="144917"/>
                </a:lnTo>
                <a:lnTo>
                  <a:pt x="779463" y="130227"/>
                </a:lnTo>
                <a:lnTo>
                  <a:pt x="788194" y="115934"/>
                </a:lnTo>
                <a:lnTo>
                  <a:pt x="796926" y="102832"/>
                </a:lnTo>
                <a:lnTo>
                  <a:pt x="806451" y="90524"/>
                </a:lnTo>
                <a:lnTo>
                  <a:pt x="815579" y="78613"/>
                </a:lnTo>
                <a:lnTo>
                  <a:pt x="825104" y="68290"/>
                </a:lnTo>
                <a:lnTo>
                  <a:pt x="835026" y="57967"/>
                </a:lnTo>
                <a:lnTo>
                  <a:pt x="845741" y="49232"/>
                </a:lnTo>
                <a:lnTo>
                  <a:pt x="856854" y="40894"/>
                </a:lnTo>
                <a:lnTo>
                  <a:pt x="867966" y="33748"/>
                </a:lnTo>
                <a:lnTo>
                  <a:pt x="880269" y="26998"/>
                </a:lnTo>
                <a:lnTo>
                  <a:pt x="892970" y="21440"/>
                </a:lnTo>
                <a:lnTo>
                  <a:pt x="906066" y="15881"/>
                </a:lnTo>
                <a:lnTo>
                  <a:pt x="920751" y="11514"/>
                </a:lnTo>
                <a:lnTo>
                  <a:pt x="935435" y="8338"/>
                </a:lnTo>
                <a:lnTo>
                  <a:pt x="951310" y="5161"/>
                </a:lnTo>
                <a:lnTo>
                  <a:pt x="959248" y="3970"/>
                </a:lnTo>
                <a:lnTo>
                  <a:pt x="967582" y="2779"/>
                </a:lnTo>
                <a:lnTo>
                  <a:pt x="985441" y="1191"/>
                </a:lnTo>
                <a:lnTo>
                  <a:pt x="1004491" y="397"/>
                </a:lnTo>
                <a:lnTo>
                  <a:pt x="10235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69"/>
          <p:cNvSpPr txBox="1"/>
          <p:nvPr/>
        </p:nvSpPr>
        <p:spPr>
          <a:xfrm>
            <a:off x="6191160" y="1328271"/>
            <a:ext cx="915696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37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7018775" y="1401193"/>
            <a:ext cx="232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车用控制器</a:t>
            </a:r>
          </a:p>
        </p:txBody>
      </p:sp>
      <p:sp>
        <p:nvSpPr>
          <p:cNvPr id="47" name="文本框 11"/>
          <p:cNvSpPr txBox="1"/>
          <p:nvPr/>
        </p:nvSpPr>
        <p:spPr>
          <a:xfrm>
            <a:off x="7018775" y="1741521"/>
            <a:ext cx="32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高集成度的低压、高压域控制器，有效降低整车电子电气架构复杂程度，降低采购成本</a:t>
            </a:r>
          </a:p>
        </p:txBody>
      </p:sp>
      <p:sp>
        <p:nvSpPr>
          <p:cNvPr id="48" name="文本框 75"/>
          <p:cNvSpPr txBox="1"/>
          <p:nvPr/>
        </p:nvSpPr>
        <p:spPr>
          <a:xfrm>
            <a:off x="4421694" y="2385222"/>
            <a:ext cx="91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77"/>
          <p:cNvSpPr txBox="1"/>
          <p:nvPr/>
        </p:nvSpPr>
        <p:spPr>
          <a:xfrm>
            <a:off x="2093303" y="2469380"/>
            <a:ext cx="2328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机电一体化、具身智能</a:t>
            </a:r>
          </a:p>
        </p:txBody>
      </p:sp>
      <p:sp>
        <p:nvSpPr>
          <p:cNvPr id="50" name="文本框 80"/>
          <p:cNvSpPr txBox="1"/>
          <p:nvPr/>
        </p:nvSpPr>
        <p:spPr>
          <a:xfrm>
            <a:off x="1150399" y="2837323"/>
            <a:ext cx="327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拥有智能控制策略的机电一体化产品，有效助力传统机械执行机构向电气化方向发展</a:t>
            </a:r>
          </a:p>
        </p:txBody>
      </p:sp>
      <p:sp>
        <p:nvSpPr>
          <p:cNvPr id="51" name="文本框 101"/>
          <p:cNvSpPr txBox="1"/>
          <p:nvPr/>
        </p:nvSpPr>
        <p:spPr>
          <a:xfrm>
            <a:off x="6191160" y="3488729"/>
            <a:ext cx="91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103"/>
          <p:cNvSpPr txBox="1"/>
          <p:nvPr/>
        </p:nvSpPr>
        <p:spPr>
          <a:xfrm>
            <a:off x="7018775" y="3577378"/>
            <a:ext cx="232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热管理系统</a:t>
            </a:r>
          </a:p>
        </p:txBody>
      </p:sp>
      <p:sp>
        <p:nvSpPr>
          <p:cNvPr id="53" name="文本框 104"/>
          <p:cNvSpPr txBox="1"/>
          <p:nvPr/>
        </p:nvSpPr>
        <p:spPr>
          <a:xfrm>
            <a:off x="7018775" y="3958542"/>
            <a:ext cx="327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高集成度的热管理模块，易于安装，提高电动汽车效率</a:t>
            </a:r>
          </a:p>
        </p:txBody>
      </p:sp>
      <p:sp>
        <p:nvSpPr>
          <p:cNvPr id="54" name="文本框 75"/>
          <p:cNvSpPr txBox="1"/>
          <p:nvPr/>
        </p:nvSpPr>
        <p:spPr>
          <a:xfrm>
            <a:off x="4434363" y="4655323"/>
            <a:ext cx="91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77"/>
          <p:cNvSpPr txBox="1"/>
          <p:nvPr/>
        </p:nvSpPr>
        <p:spPr>
          <a:xfrm>
            <a:off x="2105972" y="4737549"/>
            <a:ext cx="2328391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氢能</a:t>
            </a:r>
          </a:p>
        </p:txBody>
      </p:sp>
      <p:sp>
        <p:nvSpPr>
          <p:cNvPr id="56" name="六边形 55"/>
          <p:cNvSpPr/>
          <p:nvPr/>
        </p:nvSpPr>
        <p:spPr>
          <a:xfrm rot="5400000">
            <a:off x="5421014" y="4403938"/>
            <a:ext cx="1302395" cy="1122600"/>
          </a:xfrm>
          <a:prstGeom prst="hexagon">
            <a:avLst/>
          </a:prstGeom>
          <a:solidFill>
            <a:srgbClr val="1AB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883486" y="4778676"/>
            <a:ext cx="348379" cy="446459"/>
            <a:chOff x="3095876" y="2479873"/>
            <a:chExt cx="366231" cy="470769"/>
          </a:xfrm>
        </p:grpSpPr>
        <p:sp>
          <p:nvSpPr>
            <p:cNvPr id="58" name="Freeform 108"/>
            <p:cNvSpPr/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88" tIns="45693" rIns="91388" bIns="45693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4380">
                <a:defRPr/>
              </a:pPr>
              <a:endParaRPr lang="zh-CN" altLang="en-US" sz="146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88" tIns="45693" rIns="91388" bIns="45693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4380">
                <a:defRPr/>
              </a:pPr>
              <a:endParaRPr lang="zh-CN" altLang="en-US" sz="146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0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88" tIns="45693" rIns="91388" bIns="45693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4380">
                <a:defRPr/>
              </a:pPr>
              <a:endParaRPr lang="zh-CN" altLang="en-US" sz="146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1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88" tIns="45693" rIns="91388" bIns="45693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4380">
                <a:defRPr/>
              </a:pPr>
              <a:endParaRPr lang="zh-CN" altLang="en-US" sz="146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5259759" y="1517662"/>
            <a:ext cx="455534" cy="455597"/>
          </a:xfrm>
          <a:custGeom>
            <a:avLst/>
            <a:gdLst>
              <a:gd name="T0" fmla="*/ 1159904 w 2208213"/>
              <a:gd name="T1" fmla="*/ 523327 h 2209801"/>
              <a:gd name="T2" fmla="*/ 1199134 w 2208213"/>
              <a:gd name="T3" fmla="*/ 565478 h 2209801"/>
              <a:gd name="T4" fmla="*/ 1206816 w 2208213"/>
              <a:gd name="T5" fmla="*/ 627336 h 2209801"/>
              <a:gd name="T6" fmla="*/ 1183496 w 2208213"/>
              <a:gd name="T7" fmla="*/ 668666 h 2209801"/>
              <a:gd name="T8" fmla="*/ 954421 w 2208213"/>
              <a:gd name="T9" fmla="*/ 947300 h 2209801"/>
              <a:gd name="T10" fmla="*/ 901747 w 2208213"/>
              <a:gd name="T11" fmla="*/ 1002588 h 2209801"/>
              <a:gd name="T12" fmla="*/ 871569 w 2208213"/>
              <a:gd name="T13" fmla="*/ 1378936 h 2209801"/>
              <a:gd name="T14" fmla="*/ 822461 w 2208213"/>
              <a:gd name="T15" fmla="*/ 1396179 h 2209801"/>
              <a:gd name="T16" fmla="*/ 784602 w 2208213"/>
              <a:gd name="T17" fmla="*/ 1361418 h 2209801"/>
              <a:gd name="T18" fmla="*/ 740982 w 2208213"/>
              <a:gd name="T19" fmla="*/ 986166 h 2209801"/>
              <a:gd name="T20" fmla="*/ 701476 w 2208213"/>
              <a:gd name="T21" fmla="*/ 923487 h 2209801"/>
              <a:gd name="T22" fmla="*/ 699830 w 2208213"/>
              <a:gd name="T23" fmla="*/ 851775 h 2209801"/>
              <a:gd name="T24" fmla="*/ 735769 w 2208213"/>
              <a:gd name="T25" fmla="*/ 788002 h 2209801"/>
              <a:gd name="T26" fmla="*/ 801886 w 2208213"/>
              <a:gd name="T27" fmla="*/ 751873 h 2209801"/>
              <a:gd name="T28" fmla="*/ 1066626 w 2208213"/>
              <a:gd name="T29" fmla="*/ 521138 h 2209801"/>
              <a:gd name="T30" fmla="*/ 533853 w 2208213"/>
              <a:gd name="T31" fmla="*/ 676984 h 2209801"/>
              <a:gd name="T32" fmla="*/ 283900 w 2208213"/>
              <a:gd name="T33" fmla="*/ 652063 h 2209801"/>
              <a:gd name="T34" fmla="*/ 235717 w 2208213"/>
              <a:gd name="T35" fmla="*/ 799950 h 2209801"/>
              <a:gd name="T36" fmla="*/ 219838 w 2208213"/>
              <a:gd name="T37" fmla="*/ 953315 h 2209801"/>
              <a:gd name="T38" fmla="*/ 235990 w 2208213"/>
              <a:gd name="T39" fmla="*/ 1107228 h 2209801"/>
              <a:gd name="T40" fmla="*/ 284722 w 2208213"/>
              <a:gd name="T41" fmla="*/ 1255389 h 2209801"/>
              <a:gd name="T42" fmla="*/ 365484 w 2208213"/>
              <a:gd name="T43" fmla="*/ 1392049 h 2209801"/>
              <a:gd name="T44" fmla="*/ 469517 w 2208213"/>
              <a:gd name="T45" fmla="*/ 1504060 h 2209801"/>
              <a:gd name="T46" fmla="*/ 671834 w 2208213"/>
              <a:gd name="T47" fmla="*/ 1628669 h 2209801"/>
              <a:gd name="T48" fmla="*/ 922061 w 2208213"/>
              <a:gd name="T49" fmla="*/ 1683442 h 2209801"/>
              <a:gd name="T50" fmla="*/ 1075099 w 2208213"/>
              <a:gd name="T51" fmla="*/ 1897058 h 2209801"/>
              <a:gd name="T52" fmla="*/ 829252 w 2208213"/>
              <a:gd name="T53" fmla="*/ 1897606 h 2209801"/>
              <a:gd name="T54" fmla="*/ 643088 w 2208213"/>
              <a:gd name="T55" fmla="*/ 1852966 h 2209801"/>
              <a:gd name="T56" fmla="*/ 484300 w 2208213"/>
              <a:gd name="T57" fmla="*/ 1782308 h 2209801"/>
              <a:gd name="T58" fmla="*/ 338654 w 2208213"/>
              <a:gd name="T59" fmla="*/ 1681799 h 2209801"/>
              <a:gd name="T60" fmla="*/ 196841 w 2208213"/>
              <a:gd name="T61" fmla="*/ 1533637 h 2209801"/>
              <a:gd name="T62" fmla="*/ 84047 w 2208213"/>
              <a:gd name="T63" fmla="*/ 1345217 h 2209801"/>
              <a:gd name="T64" fmla="*/ 18342 w 2208213"/>
              <a:gd name="T65" fmla="*/ 1140913 h 2209801"/>
              <a:gd name="T66" fmla="*/ 0 w 2208213"/>
              <a:gd name="T67" fmla="*/ 928667 h 2209801"/>
              <a:gd name="T68" fmla="*/ 29020 w 2208213"/>
              <a:gd name="T69" fmla="*/ 717516 h 2209801"/>
              <a:gd name="T70" fmla="*/ 105128 w 2208213"/>
              <a:gd name="T71" fmla="*/ 516225 h 2209801"/>
              <a:gd name="T72" fmla="*/ 210530 w 2208213"/>
              <a:gd name="T73" fmla="*/ 353822 h 2209801"/>
              <a:gd name="T74" fmla="*/ 1141446 w 2208213"/>
              <a:gd name="T75" fmla="*/ 18620 h 2209801"/>
              <a:gd name="T76" fmla="*/ 1322266 w 2208213"/>
              <a:gd name="T77" fmla="*/ 74481 h 2209801"/>
              <a:gd name="T78" fmla="*/ 1477059 w 2208213"/>
              <a:gd name="T79" fmla="*/ 157177 h 2209801"/>
              <a:gd name="T80" fmla="*/ 1614592 w 2208213"/>
              <a:gd name="T81" fmla="*/ 267528 h 2209801"/>
              <a:gd name="T82" fmla="*/ 1754042 w 2208213"/>
              <a:gd name="T83" fmla="*/ 437575 h 2209801"/>
              <a:gd name="T84" fmla="*/ 1849932 w 2208213"/>
              <a:gd name="T85" fmla="*/ 632539 h 2209801"/>
              <a:gd name="T86" fmla="*/ 1898425 w 2208213"/>
              <a:gd name="T87" fmla="*/ 840647 h 2209801"/>
              <a:gd name="T88" fmla="*/ 1899521 w 2208213"/>
              <a:gd name="T89" fmla="*/ 1053410 h 2209801"/>
              <a:gd name="T90" fmla="*/ 1853220 w 2208213"/>
              <a:gd name="T91" fmla="*/ 1262339 h 2209801"/>
              <a:gd name="T92" fmla="*/ 1761440 w 2208213"/>
              <a:gd name="T93" fmla="*/ 1455113 h 2209801"/>
              <a:gd name="T94" fmla="*/ 1536237 w 2208213"/>
              <a:gd name="T95" fmla="*/ 1393502 h 2209801"/>
              <a:gd name="T96" fmla="*/ 1625825 w 2208213"/>
              <a:gd name="T97" fmla="*/ 1239886 h 2209801"/>
              <a:gd name="T98" fmla="*/ 1671304 w 2208213"/>
              <a:gd name="T99" fmla="*/ 1090925 h 2209801"/>
              <a:gd name="T100" fmla="*/ 1684455 w 2208213"/>
              <a:gd name="T101" fmla="*/ 937034 h 2209801"/>
              <a:gd name="T102" fmla="*/ 1665003 w 2208213"/>
              <a:gd name="T103" fmla="*/ 783965 h 2209801"/>
              <a:gd name="T104" fmla="*/ 1613770 w 2208213"/>
              <a:gd name="T105" fmla="*/ 636646 h 2209801"/>
              <a:gd name="T106" fmla="*/ 1529935 w 2208213"/>
              <a:gd name="T107" fmla="*/ 501102 h 2209801"/>
              <a:gd name="T108" fmla="*/ 1425004 w 2208213"/>
              <a:gd name="T109" fmla="*/ 392393 h 2209801"/>
              <a:gd name="T110" fmla="*/ 1313773 w 2208213"/>
              <a:gd name="T111" fmla="*/ 315174 h 2209801"/>
              <a:gd name="T112" fmla="*/ 1191035 w 2208213"/>
              <a:gd name="T113" fmla="*/ 259314 h 2209801"/>
              <a:gd name="T114" fmla="*/ 996790 w 2208213"/>
              <a:gd name="T115" fmla="*/ 220977 h 2209801"/>
              <a:gd name="T116" fmla="*/ 817613 w 2208213"/>
              <a:gd name="T117" fmla="*/ 53670 h 220980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208213" h="2209801">
                <a:moveTo>
                  <a:pt x="1288552" y="590550"/>
                </a:moveTo>
                <a:lnTo>
                  <a:pt x="1298410" y="590868"/>
                </a:lnTo>
                <a:lnTo>
                  <a:pt x="1307950" y="592138"/>
                </a:lnTo>
                <a:lnTo>
                  <a:pt x="1313039" y="593408"/>
                </a:lnTo>
                <a:lnTo>
                  <a:pt x="1317809" y="594678"/>
                </a:lnTo>
                <a:lnTo>
                  <a:pt x="1322579" y="596265"/>
                </a:lnTo>
                <a:lnTo>
                  <a:pt x="1326713" y="598170"/>
                </a:lnTo>
                <a:lnTo>
                  <a:pt x="1331483" y="600075"/>
                </a:lnTo>
                <a:lnTo>
                  <a:pt x="1335935" y="601980"/>
                </a:lnTo>
                <a:lnTo>
                  <a:pt x="1340705" y="604520"/>
                </a:lnTo>
                <a:lnTo>
                  <a:pt x="1344522" y="607060"/>
                </a:lnTo>
                <a:lnTo>
                  <a:pt x="1348974" y="610235"/>
                </a:lnTo>
                <a:lnTo>
                  <a:pt x="1352790" y="613410"/>
                </a:lnTo>
                <a:lnTo>
                  <a:pt x="1356924" y="616585"/>
                </a:lnTo>
                <a:lnTo>
                  <a:pt x="1360740" y="620078"/>
                </a:lnTo>
                <a:lnTo>
                  <a:pt x="1371870" y="631190"/>
                </a:lnTo>
                <a:lnTo>
                  <a:pt x="1375368" y="635000"/>
                </a:lnTo>
                <a:lnTo>
                  <a:pt x="1378867" y="639128"/>
                </a:lnTo>
                <a:lnTo>
                  <a:pt x="1382047" y="642938"/>
                </a:lnTo>
                <a:lnTo>
                  <a:pt x="1384909" y="647383"/>
                </a:lnTo>
                <a:lnTo>
                  <a:pt x="1387453" y="651510"/>
                </a:lnTo>
                <a:lnTo>
                  <a:pt x="1389997" y="655955"/>
                </a:lnTo>
                <a:lnTo>
                  <a:pt x="1392223" y="660718"/>
                </a:lnTo>
                <a:lnTo>
                  <a:pt x="1394131" y="664845"/>
                </a:lnTo>
                <a:lnTo>
                  <a:pt x="1395721" y="669608"/>
                </a:lnTo>
                <a:lnTo>
                  <a:pt x="1397311" y="674370"/>
                </a:lnTo>
                <a:lnTo>
                  <a:pt x="1398901" y="679133"/>
                </a:lnTo>
                <a:lnTo>
                  <a:pt x="1399855" y="683895"/>
                </a:lnTo>
                <a:lnTo>
                  <a:pt x="1401445" y="693738"/>
                </a:lnTo>
                <a:lnTo>
                  <a:pt x="1401763" y="703580"/>
                </a:lnTo>
                <a:lnTo>
                  <a:pt x="1401445" y="713105"/>
                </a:lnTo>
                <a:lnTo>
                  <a:pt x="1399855" y="722948"/>
                </a:lnTo>
                <a:lnTo>
                  <a:pt x="1398901" y="727710"/>
                </a:lnTo>
                <a:lnTo>
                  <a:pt x="1397311" y="732155"/>
                </a:lnTo>
                <a:lnTo>
                  <a:pt x="1395721" y="736918"/>
                </a:lnTo>
                <a:lnTo>
                  <a:pt x="1394131" y="741680"/>
                </a:lnTo>
                <a:lnTo>
                  <a:pt x="1392223" y="746443"/>
                </a:lnTo>
                <a:lnTo>
                  <a:pt x="1389997" y="750888"/>
                </a:lnTo>
                <a:lnTo>
                  <a:pt x="1387453" y="755015"/>
                </a:lnTo>
                <a:lnTo>
                  <a:pt x="1384909" y="759460"/>
                </a:lnTo>
                <a:lnTo>
                  <a:pt x="1382047" y="763905"/>
                </a:lnTo>
                <a:lnTo>
                  <a:pt x="1378867" y="767715"/>
                </a:lnTo>
                <a:lnTo>
                  <a:pt x="1375368" y="771525"/>
                </a:lnTo>
                <a:lnTo>
                  <a:pt x="1371870" y="775653"/>
                </a:lnTo>
                <a:lnTo>
                  <a:pt x="1123823" y="1022668"/>
                </a:lnTo>
                <a:lnTo>
                  <a:pt x="1123823" y="1030605"/>
                </a:lnTo>
                <a:lnTo>
                  <a:pt x="1123505" y="1038543"/>
                </a:lnTo>
                <a:lnTo>
                  <a:pt x="1122551" y="1046480"/>
                </a:lnTo>
                <a:lnTo>
                  <a:pt x="1121279" y="1053783"/>
                </a:lnTo>
                <a:lnTo>
                  <a:pt x="1120007" y="1061720"/>
                </a:lnTo>
                <a:lnTo>
                  <a:pt x="1117781" y="1069340"/>
                </a:lnTo>
                <a:lnTo>
                  <a:pt x="1115555" y="1076643"/>
                </a:lnTo>
                <a:lnTo>
                  <a:pt x="1112693" y="1084263"/>
                </a:lnTo>
                <a:lnTo>
                  <a:pt x="1109513" y="1091565"/>
                </a:lnTo>
                <a:lnTo>
                  <a:pt x="1106333" y="1098868"/>
                </a:lnTo>
                <a:lnTo>
                  <a:pt x="1102517" y="1105853"/>
                </a:lnTo>
                <a:lnTo>
                  <a:pt x="1098064" y="1112520"/>
                </a:lnTo>
                <a:lnTo>
                  <a:pt x="1093930" y="1119188"/>
                </a:lnTo>
                <a:lnTo>
                  <a:pt x="1088842" y="1125855"/>
                </a:lnTo>
                <a:lnTo>
                  <a:pt x="1083118" y="1132205"/>
                </a:lnTo>
                <a:lnTo>
                  <a:pt x="1077712" y="1138238"/>
                </a:lnTo>
                <a:lnTo>
                  <a:pt x="1071352" y="1143953"/>
                </a:lnTo>
                <a:lnTo>
                  <a:pt x="1064992" y="1149033"/>
                </a:lnTo>
                <a:lnTo>
                  <a:pt x="1058631" y="1154113"/>
                </a:lnTo>
                <a:lnTo>
                  <a:pt x="1051953" y="1158558"/>
                </a:lnTo>
                <a:lnTo>
                  <a:pt x="1045275" y="1163003"/>
                </a:lnTo>
                <a:lnTo>
                  <a:pt x="1038279" y="1166813"/>
                </a:lnTo>
                <a:lnTo>
                  <a:pt x="1031283" y="1169988"/>
                </a:lnTo>
                <a:lnTo>
                  <a:pt x="1023650" y="1173163"/>
                </a:lnTo>
                <a:lnTo>
                  <a:pt x="1023650" y="1562101"/>
                </a:lnTo>
                <a:lnTo>
                  <a:pt x="1023650" y="1567816"/>
                </a:lnTo>
                <a:lnTo>
                  <a:pt x="1022378" y="1573848"/>
                </a:lnTo>
                <a:lnTo>
                  <a:pt x="1021424" y="1579246"/>
                </a:lnTo>
                <a:lnTo>
                  <a:pt x="1019198" y="1584961"/>
                </a:lnTo>
                <a:lnTo>
                  <a:pt x="1016654" y="1590041"/>
                </a:lnTo>
                <a:lnTo>
                  <a:pt x="1013792" y="1594803"/>
                </a:lnTo>
                <a:lnTo>
                  <a:pt x="1010294" y="1599566"/>
                </a:lnTo>
                <a:lnTo>
                  <a:pt x="1006796" y="1603376"/>
                </a:lnTo>
                <a:lnTo>
                  <a:pt x="1002344" y="1607186"/>
                </a:lnTo>
                <a:lnTo>
                  <a:pt x="997892" y="1610361"/>
                </a:lnTo>
                <a:lnTo>
                  <a:pt x="993439" y="1613536"/>
                </a:lnTo>
                <a:lnTo>
                  <a:pt x="988033" y="1616076"/>
                </a:lnTo>
                <a:lnTo>
                  <a:pt x="982627" y="1617981"/>
                </a:lnTo>
                <a:lnTo>
                  <a:pt x="977221" y="1619568"/>
                </a:lnTo>
                <a:lnTo>
                  <a:pt x="971179" y="1620203"/>
                </a:lnTo>
                <a:lnTo>
                  <a:pt x="965455" y="1620838"/>
                </a:lnTo>
                <a:lnTo>
                  <a:pt x="959413" y="1620203"/>
                </a:lnTo>
                <a:lnTo>
                  <a:pt x="953370" y="1619568"/>
                </a:lnTo>
                <a:lnTo>
                  <a:pt x="947964" y="1617981"/>
                </a:lnTo>
                <a:lnTo>
                  <a:pt x="942558" y="1616076"/>
                </a:lnTo>
                <a:lnTo>
                  <a:pt x="937470" y="1613536"/>
                </a:lnTo>
                <a:lnTo>
                  <a:pt x="932700" y="1610361"/>
                </a:lnTo>
                <a:lnTo>
                  <a:pt x="927930" y="1607186"/>
                </a:lnTo>
                <a:lnTo>
                  <a:pt x="923795" y="1603376"/>
                </a:lnTo>
                <a:lnTo>
                  <a:pt x="919979" y="1599566"/>
                </a:lnTo>
                <a:lnTo>
                  <a:pt x="916799" y="1594803"/>
                </a:lnTo>
                <a:lnTo>
                  <a:pt x="913619" y="1590041"/>
                </a:lnTo>
                <a:lnTo>
                  <a:pt x="911393" y="1584961"/>
                </a:lnTo>
                <a:lnTo>
                  <a:pt x="909485" y="1579246"/>
                </a:lnTo>
                <a:lnTo>
                  <a:pt x="907895" y="1573848"/>
                </a:lnTo>
                <a:lnTo>
                  <a:pt x="906941" y="1567816"/>
                </a:lnTo>
                <a:lnTo>
                  <a:pt x="906623" y="1562101"/>
                </a:lnTo>
                <a:lnTo>
                  <a:pt x="906623" y="1173163"/>
                </a:lnTo>
                <a:lnTo>
                  <a:pt x="899627" y="1169988"/>
                </a:lnTo>
                <a:lnTo>
                  <a:pt x="892313" y="1166813"/>
                </a:lnTo>
                <a:lnTo>
                  <a:pt x="885316" y="1163003"/>
                </a:lnTo>
                <a:lnTo>
                  <a:pt x="878638" y="1158558"/>
                </a:lnTo>
                <a:lnTo>
                  <a:pt x="871960" y="1154113"/>
                </a:lnTo>
                <a:lnTo>
                  <a:pt x="865282" y="1149033"/>
                </a:lnTo>
                <a:lnTo>
                  <a:pt x="858922" y="1143953"/>
                </a:lnTo>
                <a:lnTo>
                  <a:pt x="852879" y="1138238"/>
                </a:lnTo>
                <a:lnTo>
                  <a:pt x="847473" y="1132205"/>
                </a:lnTo>
                <a:lnTo>
                  <a:pt x="842385" y="1125855"/>
                </a:lnTo>
                <a:lnTo>
                  <a:pt x="837297" y="1119505"/>
                </a:lnTo>
                <a:lnTo>
                  <a:pt x="832845" y="1113473"/>
                </a:lnTo>
                <a:lnTo>
                  <a:pt x="828393" y="1106488"/>
                </a:lnTo>
                <a:lnTo>
                  <a:pt x="824577" y="1099503"/>
                </a:lnTo>
                <a:lnTo>
                  <a:pt x="821397" y="1092835"/>
                </a:lnTo>
                <a:lnTo>
                  <a:pt x="818216" y="1085850"/>
                </a:lnTo>
                <a:lnTo>
                  <a:pt x="815354" y="1078230"/>
                </a:lnTo>
                <a:lnTo>
                  <a:pt x="813128" y="1071245"/>
                </a:lnTo>
                <a:lnTo>
                  <a:pt x="811220" y="1063625"/>
                </a:lnTo>
                <a:lnTo>
                  <a:pt x="809630" y="1056323"/>
                </a:lnTo>
                <a:lnTo>
                  <a:pt x="808040" y="1048703"/>
                </a:lnTo>
                <a:lnTo>
                  <a:pt x="807086" y="1041400"/>
                </a:lnTo>
                <a:lnTo>
                  <a:pt x="806768" y="1033463"/>
                </a:lnTo>
                <a:lnTo>
                  <a:pt x="806450" y="1025843"/>
                </a:lnTo>
                <a:lnTo>
                  <a:pt x="806768" y="1018540"/>
                </a:lnTo>
                <a:lnTo>
                  <a:pt x="807086" y="1010920"/>
                </a:lnTo>
                <a:lnTo>
                  <a:pt x="808040" y="1002983"/>
                </a:lnTo>
                <a:lnTo>
                  <a:pt x="809630" y="995680"/>
                </a:lnTo>
                <a:lnTo>
                  <a:pt x="811220" y="988060"/>
                </a:lnTo>
                <a:lnTo>
                  <a:pt x="813128" y="981075"/>
                </a:lnTo>
                <a:lnTo>
                  <a:pt x="815354" y="973455"/>
                </a:lnTo>
                <a:lnTo>
                  <a:pt x="818216" y="966470"/>
                </a:lnTo>
                <a:lnTo>
                  <a:pt x="821397" y="959485"/>
                </a:lnTo>
                <a:lnTo>
                  <a:pt x="824577" y="952183"/>
                </a:lnTo>
                <a:lnTo>
                  <a:pt x="828393" y="945515"/>
                </a:lnTo>
                <a:lnTo>
                  <a:pt x="832845" y="938848"/>
                </a:lnTo>
                <a:lnTo>
                  <a:pt x="837297" y="932180"/>
                </a:lnTo>
                <a:lnTo>
                  <a:pt x="842385" y="925830"/>
                </a:lnTo>
                <a:lnTo>
                  <a:pt x="847473" y="920115"/>
                </a:lnTo>
                <a:lnTo>
                  <a:pt x="852879" y="914083"/>
                </a:lnTo>
                <a:lnTo>
                  <a:pt x="859240" y="908368"/>
                </a:lnTo>
                <a:lnTo>
                  <a:pt x="865282" y="902653"/>
                </a:lnTo>
                <a:lnTo>
                  <a:pt x="871960" y="897890"/>
                </a:lnTo>
                <a:lnTo>
                  <a:pt x="878638" y="893445"/>
                </a:lnTo>
                <a:lnTo>
                  <a:pt x="885316" y="889000"/>
                </a:lnTo>
                <a:lnTo>
                  <a:pt x="892313" y="885508"/>
                </a:lnTo>
                <a:lnTo>
                  <a:pt x="899627" y="882015"/>
                </a:lnTo>
                <a:lnTo>
                  <a:pt x="906941" y="878840"/>
                </a:lnTo>
                <a:lnTo>
                  <a:pt x="914573" y="875983"/>
                </a:lnTo>
                <a:lnTo>
                  <a:pt x="921887" y="873760"/>
                </a:lnTo>
                <a:lnTo>
                  <a:pt x="929520" y="872173"/>
                </a:lnTo>
                <a:lnTo>
                  <a:pt x="936834" y="870585"/>
                </a:lnTo>
                <a:lnTo>
                  <a:pt x="944784" y="869315"/>
                </a:lnTo>
                <a:lnTo>
                  <a:pt x="952734" y="868363"/>
                </a:lnTo>
                <a:lnTo>
                  <a:pt x="960685" y="868045"/>
                </a:lnTo>
                <a:lnTo>
                  <a:pt x="967999" y="867728"/>
                </a:lnTo>
                <a:lnTo>
                  <a:pt x="1216364" y="620078"/>
                </a:lnTo>
                <a:lnTo>
                  <a:pt x="1219862" y="616585"/>
                </a:lnTo>
                <a:lnTo>
                  <a:pt x="1223996" y="613410"/>
                </a:lnTo>
                <a:lnTo>
                  <a:pt x="1228130" y="610235"/>
                </a:lnTo>
                <a:lnTo>
                  <a:pt x="1232264" y="607060"/>
                </a:lnTo>
                <a:lnTo>
                  <a:pt x="1236398" y="604520"/>
                </a:lnTo>
                <a:lnTo>
                  <a:pt x="1240851" y="601980"/>
                </a:lnTo>
                <a:lnTo>
                  <a:pt x="1245621" y="599758"/>
                </a:lnTo>
                <a:lnTo>
                  <a:pt x="1250073" y="597535"/>
                </a:lnTo>
                <a:lnTo>
                  <a:pt x="1254843" y="596265"/>
                </a:lnTo>
                <a:lnTo>
                  <a:pt x="1259295" y="594678"/>
                </a:lnTo>
                <a:lnTo>
                  <a:pt x="1264065" y="593408"/>
                </a:lnTo>
                <a:lnTo>
                  <a:pt x="1268835" y="592138"/>
                </a:lnTo>
                <a:lnTo>
                  <a:pt x="1278694" y="590868"/>
                </a:lnTo>
                <a:lnTo>
                  <a:pt x="1288552" y="590550"/>
                </a:lnTo>
                <a:close/>
                <a:moveTo>
                  <a:pt x="799395" y="26988"/>
                </a:moveTo>
                <a:lnTo>
                  <a:pt x="618825" y="785302"/>
                </a:lnTo>
                <a:lnTo>
                  <a:pt x="426196" y="592785"/>
                </a:lnTo>
                <a:lnTo>
                  <a:pt x="414454" y="608987"/>
                </a:lnTo>
                <a:lnTo>
                  <a:pt x="403030" y="625189"/>
                </a:lnTo>
                <a:lnTo>
                  <a:pt x="392240" y="641708"/>
                </a:lnTo>
                <a:lnTo>
                  <a:pt x="381450" y="658228"/>
                </a:lnTo>
                <a:lnTo>
                  <a:pt x="371295" y="674748"/>
                </a:lnTo>
                <a:lnTo>
                  <a:pt x="361775" y="691585"/>
                </a:lnTo>
                <a:lnTo>
                  <a:pt x="352254" y="709058"/>
                </a:lnTo>
                <a:lnTo>
                  <a:pt x="343369" y="726213"/>
                </a:lnTo>
                <a:lnTo>
                  <a:pt x="336387" y="741144"/>
                </a:lnTo>
                <a:lnTo>
                  <a:pt x="329088" y="756393"/>
                </a:lnTo>
                <a:lnTo>
                  <a:pt x="322741" y="771642"/>
                </a:lnTo>
                <a:lnTo>
                  <a:pt x="316711" y="786573"/>
                </a:lnTo>
                <a:lnTo>
                  <a:pt x="310365" y="801822"/>
                </a:lnTo>
                <a:lnTo>
                  <a:pt x="304652" y="817706"/>
                </a:lnTo>
                <a:lnTo>
                  <a:pt x="299257" y="832955"/>
                </a:lnTo>
                <a:lnTo>
                  <a:pt x="294180" y="848839"/>
                </a:lnTo>
                <a:lnTo>
                  <a:pt x="289420" y="864723"/>
                </a:lnTo>
                <a:lnTo>
                  <a:pt x="284977" y="880290"/>
                </a:lnTo>
                <a:lnTo>
                  <a:pt x="280851" y="896174"/>
                </a:lnTo>
                <a:lnTo>
                  <a:pt x="276726" y="912376"/>
                </a:lnTo>
                <a:lnTo>
                  <a:pt x="273235" y="927942"/>
                </a:lnTo>
                <a:lnTo>
                  <a:pt x="270062" y="944144"/>
                </a:lnTo>
                <a:lnTo>
                  <a:pt x="267523" y="960346"/>
                </a:lnTo>
                <a:lnTo>
                  <a:pt x="264667" y="976548"/>
                </a:lnTo>
                <a:lnTo>
                  <a:pt x="262128" y="992433"/>
                </a:lnTo>
                <a:lnTo>
                  <a:pt x="260224" y="1008634"/>
                </a:lnTo>
                <a:lnTo>
                  <a:pt x="258637" y="1024836"/>
                </a:lnTo>
                <a:lnTo>
                  <a:pt x="257050" y="1041038"/>
                </a:lnTo>
                <a:lnTo>
                  <a:pt x="256098" y="1057240"/>
                </a:lnTo>
                <a:lnTo>
                  <a:pt x="255464" y="1073760"/>
                </a:lnTo>
                <a:lnTo>
                  <a:pt x="254829" y="1089962"/>
                </a:lnTo>
                <a:lnTo>
                  <a:pt x="254829" y="1105846"/>
                </a:lnTo>
                <a:lnTo>
                  <a:pt x="254829" y="1122683"/>
                </a:lnTo>
                <a:lnTo>
                  <a:pt x="255464" y="1138568"/>
                </a:lnTo>
                <a:lnTo>
                  <a:pt x="256416" y="1155087"/>
                </a:lnTo>
                <a:lnTo>
                  <a:pt x="257050" y="1171289"/>
                </a:lnTo>
                <a:lnTo>
                  <a:pt x="258637" y="1187491"/>
                </a:lnTo>
                <a:lnTo>
                  <a:pt x="260224" y="1203693"/>
                </a:lnTo>
                <a:lnTo>
                  <a:pt x="262128" y="1219895"/>
                </a:lnTo>
                <a:lnTo>
                  <a:pt x="264667" y="1236097"/>
                </a:lnTo>
                <a:lnTo>
                  <a:pt x="267523" y="1251981"/>
                </a:lnTo>
                <a:lnTo>
                  <a:pt x="270379" y="1268183"/>
                </a:lnTo>
                <a:lnTo>
                  <a:pt x="273552" y="1284385"/>
                </a:lnTo>
                <a:lnTo>
                  <a:pt x="277361" y="1300269"/>
                </a:lnTo>
                <a:lnTo>
                  <a:pt x="281169" y="1316153"/>
                </a:lnTo>
                <a:lnTo>
                  <a:pt x="284977" y="1332038"/>
                </a:lnTo>
                <a:lnTo>
                  <a:pt x="289737" y="1347922"/>
                </a:lnTo>
                <a:lnTo>
                  <a:pt x="294497" y="1363488"/>
                </a:lnTo>
                <a:lnTo>
                  <a:pt x="299575" y="1379373"/>
                </a:lnTo>
                <a:lnTo>
                  <a:pt x="305287" y="1394622"/>
                </a:lnTo>
                <a:lnTo>
                  <a:pt x="310682" y="1410188"/>
                </a:lnTo>
                <a:lnTo>
                  <a:pt x="317029" y="1425437"/>
                </a:lnTo>
                <a:lnTo>
                  <a:pt x="323376" y="1440686"/>
                </a:lnTo>
                <a:lnTo>
                  <a:pt x="330040" y="1456252"/>
                </a:lnTo>
                <a:lnTo>
                  <a:pt x="337022" y="1471184"/>
                </a:lnTo>
                <a:lnTo>
                  <a:pt x="344003" y="1486115"/>
                </a:lnTo>
                <a:lnTo>
                  <a:pt x="351620" y="1501046"/>
                </a:lnTo>
                <a:lnTo>
                  <a:pt x="359553" y="1515660"/>
                </a:lnTo>
                <a:lnTo>
                  <a:pt x="367804" y="1530273"/>
                </a:lnTo>
                <a:lnTo>
                  <a:pt x="376373" y="1544887"/>
                </a:lnTo>
                <a:lnTo>
                  <a:pt x="384941" y="1558865"/>
                </a:lnTo>
                <a:lnTo>
                  <a:pt x="394461" y="1573161"/>
                </a:lnTo>
                <a:lnTo>
                  <a:pt x="403982" y="1587139"/>
                </a:lnTo>
                <a:lnTo>
                  <a:pt x="413819" y="1601117"/>
                </a:lnTo>
                <a:lnTo>
                  <a:pt x="423657" y="1614777"/>
                </a:lnTo>
                <a:lnTo>
                  <a:pt x="434130" y="1628120"/>
                </a:lnTo>
                <a:lnTo>
                  <a:pt x="444919" y="1641780"/>
                </a:lnTo>
                <a:lnTo>
                  <a:pt x="455709" y="1655123"/>
                </a:lnTo>
                <a:lnTo>
                  <a:pt x="466816" y="1668148"/>
                </a:lnTo>
                <a:lnTo>
                  <a:pt x="478558" y="1680856"/>
                </a:lnTo>
                <a:lnTo>
                  <a:pt x="490300" y="1693563"/>
                </a:lnTo>
                <a:lnTo>
                  <a:pt x="502676" y="1706270"/>
                </a:lnTo>
                <a:lnTo>
                  <a:pt x="512832" y="1716119"/>
                </a:lnTo>
                <a:lnTo>
                  <a:pt x="522987" y="1725967"/>
                </a:lnTo>
                <a:lnTo>
                  <a:pt x="533776" y="1735497"/>
                </a:lnTo>
                <a:lnTo>
                  <a:pt x="544249" y="1744710"/>
                </a:lnTo>
                <a:lnTo>
                  <a:pt x="555039" y="1753923"/>
                </a:lnTo>
                <a:lnTo>
                  <a:pt x="565511" y="1762818"/>
                </a:lnTo>
                <a:lnTo>
                  <a:pt x="587725" y="1780291"/>
                </a:lnTo>
                <a:lnTo>
                  <a:pt x="609939" y="1796811"/>
                </a:lnTo>
                <a:lnTo>
                  <a:pt x="633106" y="1812695"/>
                </a:lnTo>
                <a:lnTo>
                  <a:pt x="656589" y="1827626"/>
                </a:lnTo>
                <a:lnTo>
                  <a:pt x="680073" y="1841604"/>
                </a:lnTo>
                <a:lnTo>
                  <a:pt x="704509" y="1854629"/>
                </a:lnTo>
                <a:lnTo>
                  <a:pt x="728944" y="1867337"/>
                </a:lnTo>
                <a:lnTo>
                  <a:pt x="753697" y="1878774"/>
                </a:lnTo>
                <a:lnTo>
                  <a:pt x="778768" y="1889257"/>
                </a:lnTo>
                <a:lnTo>
                  <a:pt x="804155" y="1899741"/>
                </a:lnTo>
                <a:lnTo>
                  <a:pt x="829543" y="1908636"/>
                </a:lnTo>
                <a:lnTo>
                  <a:pt x="855566" y="1916896"/>
                </a:lnTo>
                <a:lnTo>
                  <a:pt x="881906" y="1923885"/>
                </a:lnTo>
                <a:lnTo>
                  <a:pt x="908245" y="1930556"/>
                </a:lnTo>
                <a:lnTo>
                  <a:pt x="934585" y="1936592"/>
                </a:lnTo>
                <a:lnTo>
                  <a:pt x="961242" y="1941357"/>
                </a:lnTo>
                <a:lnTo>
                  <a:pt x="988217" y="1945805"/>
                </a:lnTo>
                <a:lnTo>
                  <a:pt x="1014874" y="1948982"/>
                </a:lnTo>
                <a:lnTo>
                  <a:pt x="1042165" y="1951206"/>
                </a:lnTo>
                <a:lnTo>
                  <a:pt x="1068823" y="1952794"/>
                </a:lnTo>
                <a:lnTo>
                  <a:pt x="1095797" y="1953112"/>
                </a:lnTo>
                <a:lnTo>
                  <a:pt x="1123089" y="1953112"/>
                </a:lnTo>
                <a:lnTo>
                  <a:pt x="1150063" y="1951841"/>
                </a:lnTo>
                <a:lnTo>
                  <a:pt x="1177355" y="1950253"/>
                </a:lnTo>
                <a:lnTo>
                  <a:pt x="1204012" y="1947711"/>
                </a:lnTo>
                <a:lnTo>
                  <a:pt x="1231304" y="1944217"/>
                </a:lnTo>
                <a:lnTo>
                  <a:pt x="1257961" y="1939451"/>
                </a:lnTo>
                <a:lnTo>
                  <a:pt x="1284618" y="1934368"/>
                </a:lnTo>
                <a:lnTo>
                  <a:pt x="1311275" y="1928015"/>
                </a:lnTo>
                <a:lnTo>
                  <a:pt x="1258913" y="2147853"/>
                </a:lnTo>
                <a:lnTo>
                  <a:pt x="1246219" y="2200588"/>
                </a:lnTo>
                <a:lnTo>
                  <a:pt x="1220514" y="2203130"/>
                </a:lnTo>
                <a:lnTo>
                  <a:pt x="1195126" y="2205989"/>
                </a:lnTo>
                <a:lnTo>
                  <a:pt x="1169104" y="2207895"/>
                </a:lnTo>
                <a:lnTo>
                  <a:pt x="1143082" y="2209166"/>
                </a:lnTo>
                <a:lnTo>
                  <a:pt x="1117694" y="2209801"/>
                </a:lnTo>
                <a:lnTo>
                  <a:pt x="1091672" y="2209801"/>
                </a:lnTo>
                <a:lnTo>
                  <a:pt x="1065649" y="2209483"/>
                </a:lnTo>
                <a:lnTo>
                  <a:pt x="1039627" y="2208530"/>
                </a:lnTo>
                <a:lnTo>
                  <a:pt x="1013287" y="2206307"/>
                </a:lnTo>
                <a:lnTo>
                  <a:pt x="987265" y="2204083"/>
                </a:lnTo>
                <a:lnTo>
                  <a:pt x="961242" y="2201224"/>
                </a:lnTo>
                <a:lnTo>
                  <a:pt x="935537" y="2197411"/>
                </a:lnTo>
                <a:lnTo>
                  <a:pt x="909832" y="2193282"/>
                </a:lnTo>
                <a:lnTo>
                  <a:pt x="883810" y="2188199"/>
                </a:lnTo>
                <a:lnTo>
                  <a:pt x="857787" y="2182798"/>
                </a:lnTo>
                <a:lnTo>
                  <a:pt x="832400" y="2176762"/>
                </a:lnTo>
                <a:lnTo>
                  <a:pt x="832717" y="2174856"/>
                </a:lnTo>
                <a:lnTo>
                  <a:pt x="814946" y="2170091"/>
                </a:lnTo>
                <a:lnTo>
                  <a:pt x="797808" y="2165325"/>
                </a:lnTo>
                <a:lnTo>
                  <a:pt x="780037" y="2160242"/>
                </a:lnTo>
                <a:lnTo>
                  <a:pt x="762583" y="2154842"/>
                </a:lnTo>
                <a:lnTo>
                  <a:pt x="745446" y="2149441"/>
                </a:lnTo>
                <a:lnTo>
                  <a:pt x="727992" y="2143087"/>
                </a:lnTo>
                <a:lnTo>
                  <a:pt x="710856" y="2136734"/>
                </a:lnTo>
                <a:lnTo>
                  <a:pt x="693719" y="2130380"/>
                </a:lnTo>
                <a:lnTo>
                  <a:pt x="676900" y="2123391"/>
                </a:lnTo>
                <a:lnTo>
                  <a:pt x="660080" y="2116084"/>
                </a:lnTo>
                <a:lnTo>
                  <a:pt x="642943" y="2108777"/>
                </a:lnTo>
                <a:lnTo>
                  <a:pt x="626441" y="2100835"/>
                </a:lnTo>
                <a:lnTo>
                  <a:pt x="609939" y="2092893"/>
                </a:lnTo>
                <a:lnTo>
                  <a:pt x="593437" y="2084633"/>
                </a:lnTo>
                <a:lnTo>
                  <a:pt x="577253" y="2076056"/>
                </a:lnTo>
                <a:lnTo>
                  <a:pt x="561385" y="2067478"/>
                </a:lnTo>
                <a:lnTo>
                  <a:pt x="545201" y="2057948"/>
                </a:lnTo>
                <a:lnTo>
                  <a:pt x="529016" y="2048417"/>
                </a:lnTo>
                <a:lnTo>
                  <a:pt x="513149" y="2038887"/>
                </a:lnTo>
                <a:lnTo>
                  <a:pt x="497916" y="2028721"/>
                </a:lnTo>
                <a:lnTo>
                  <a:pt x="482049" y="2018555"/>
                </a:lnTo>
                <a:lnTo>
                  <a:pt x="466816" y="2007754"/>
                </a:lnTo>
                <a:lnTo>
                  <a:pt x="451901" y="1996952"/>
                </a:lnTo>
                <a:lnTo>
                  <a:pt x="436668" y="1985833"/>
                </a:lnTo>
                <a:lnTo>
                  <a:pt x="422070" y="1974397"/>
                </a:lnTo>
                <a:lnTo>
                  <a:pt x="407155" y="1962642"/>
                </a:lnTo>
                <a:lnTo>
                  <a:pt x="392557" y="1950888"/>
                </a:lnTo>
                <a:lnTo>
                  <a:pt x="378277" y="1938498"/>
                </a:lnTo>
                <a:lnTo>
                  <a:pt x="364313" y="1926109"/>
                </a:lnTo>
                <a:lnTo>
                  <a:pt x="350033" y="1913083"/>
                </a:lnTo>
                <a:lnTo>
                  <a:pt x="336387" y="1900058"/>
                </a:lnTo>
                <a:lnTo>
                  <a:pt x="322424" y="1886716"/>
                </a:lnTo>
                <a:lnTo>
                  <a:pt x="305604" y="1869243"/>
                </a:lnTo>
                <a:lnTo>
                  <a:pt x="289420" y="1852088"/>
                </a:lnTo>
                <a:lnTo>
                  <a:pt x="273235" y="1833980"/>
                </a:lnTo>
                <a:lnTo>
                  <a:pt x="258002" y="1815554"/>
                </a:lnTo>
                <a:lnTo>
                  <a:pt x="242452" y="1797446"/>
                </a:lnTo>
                <a:lnTo>
                  <a:pt x="228172" y="1779020"/>
                </a:lnTo>
                <a:lnTo>
                  <a:pt x="213891" y="1760277"/>
                </a:lnTo>
                <a:lnTo>
                  <a:pt x="200245" y="1741216"/>
                </a:lnTo>
                <a:lnTo>
                  <a:pt x="187234" y="1721837"/>
                </a:lnTo>
                <a:lnTo>
                  <a:pt x="174223" y="1702141"/>
                </a:lnTo>
                <a:lnTo>
                  <a:pt x="161846" y="1682444"/>
                </a:lnTo>
                <a:lnTo>
                  <a:pt x="150105" y="1662748"/>
                </a:lnTo>
                <a:lnTo>
                  <a:pt x="138363" y="1642734"/>
                </a:lnTo>
                <a:lnTo>
                  <a:pt x="127573" y="1622402"/>
                </a:lnTo>
                <a:lnTo>
                  <a:pt x="117101" y="1602388"/>
                </a:lnTo>
                <a:lnTo>
                  <a:pt x="106946" y="1581420"/>
                </a:lnTo>
                <a:lnTo>
                  <a:pt x="97425" y="1560453"/>
                </a:lnTo>
                <a:lnTo>
                  <a:pt x="87905" y="1539486"/>
                </a:lnTo>
                <a:lnTo>
                  <a:pt x="79336" y="1518836"/>
                </a:lnTo>
                <a:lnTo>
                  <a:pt x="71085" y="1497551"/>
                </a:lnTo>
                <a:lnTo>
                  <a:pt x="63152" y="1476267"/>
                </a:lnTo>
                <a:lnTo>
                  <a:pt x="56170" y="1454664"/>
                </a:lnTo>
                <a:lnTo>
                  <a:pt x="49189" y="1432744"/>
                </a:lnTo>
                <a:lnTo>
                  <a:pt x="42842" y="1411141"/>
                </a:lnTo>
                <a:lnTo>
                  <a:pt x="36495" y="1389539"/>
                </a:lnTo>
                <a:lnTo>
                  <a:pt x="31100" y="1367618"/>
                </a:lnTo>
                <a:lnTo>
                  <a:pt x="25705" y="1345380"/>
                </a:lnTo>
                <a:lnTo>
                  <a:pt x="21262" y="1323460"/>
                </a:lnTo>
                <a:lnTo>
                  <a:pt x="17137" y="1301222"/>
                </a:lnTo>
                <a:lnTo>
                  <a:pt x="13328" y="1278984"/>
                </a:lnTo>
                <a:lnTo>
                  <a:pt x="10155" y="1256746"/>
                </a:lnTo>
                <a:lnTo>
                  <a:pt x="7299" y="1234508"/>
                </a:lnTo>
                <a:lnTo>
                  <a:pt x="5077" y="1211953"/>
                </a:lnTo>
                <a:lnTo>
                  <a:pt x="2856" y="1189397"/>
                </a:lnTo>
                <a:lnTo>
                  <a:pt x="1587" y="1167159"/>
                </a:lnTo>
                <a:lnTo>
                  <a:pt x="317" y="1144604"/>
                </a:lnTo>
                <a:lnTo>
                  <a:pt x="0" y="1122048"/>
                </a:lnTo>
                <a:lnTo>
                  <a:pt x="0" y="1099810"/>
                </a:lnTo>
                <a:lnTo>
                  <a:pt x="0" y="1077254"/>
                </a:lnTo>
                <a:lnTo>
                  <a:pt x="635" y="1054699"/>
                </a:lnTo>
                <a:lnTo>
                  <a:pt x="2221" y="1032461"/>
                </a:lnTo>
                <a:lnTo>
                  <a:pt x="3808" y="1009905"/>
                </a:lnTo>
                <a:lnTo>
                  <a:pt x="5712" y="987350"/>
                </a:lnTo>
                <a:lnTo>
                  <a:pt x="8568" y="965429"/>
                </a:lnTo>
                <a:lnTo>
                  <a:pt x="11742" y="942874"/>
                </a:lnTo>
                <a:lnTo>
                  <a:pt x="14915" y="920636"/>
                </a:lnTo>
                <a:lnTo>
                  <a:pt x="19041" y="898398"/>
                </a:lnTo>
                <a:lnTo>
                  <a:pt x="23484" y="876478"/>
                </a:lnTo>
                <a:lnTo>
                  <a:pt x="28244" y="854240"/>
                </a:lnTo>
                <a:lnTo>
                  <a:pt x="33639" y="832319"/>
                </a:lnTo>
                <a:lnTo>
                  <a:pt x="39351" y="810717"/>
                </a:lnTo>
                <a:lnTo>
                  <a:pt x="45380" y="788479"/>
                </a:lnTo>
                <a:lnTo>
                  <a:pt x="52045" y="766876"/>
                </a:lnTo>
                <a:lnTo>
                  <a:pt x="59344" y="745591"/>
                </a:lnTo>
                <a:lnTo>
                  <a:pt x="66643" y="723989"/>
                </a:lnTo>
                <a:lnTo>
                  <a:pt x="74894" y="702704"/>
                </a:lnTo>
                <a:lnTo>
                  <a:pt x="83145" y="681737"/>
                </a:lnTo>
                <a:lnTo>
                  <a:pt x="92348" y="660452"/>
                </a:lnTo>
                <a:lnTo>
                  <a:pt x="101868" y="639802"/>
                </a:lnTo>
                <a:lnTo>
                  <a:pt x="111706" y="619153"/>
                </a:lnTo>
                <a:lnTo>
                  <a:pt x="121861" y="598821"/>
                </a:lnTo>
                <a:lnTo>
                  <a:pt x="132333" y="578171"/>
                </a:lnTo>
                <a:lnTo>
                  <a:pt x="143758" y="558157"/>
                </a:lnTo>
                <a:lnTo>
                  <a:pt x="155182" y="538143"/>
                </a:lnTo>
                <a:lnTo>
                  <a:pt x="165337" y="521623"/>
                </a:lnTo>
                <a:lnTo>
                  <a:pt x="175810" y="505422"/>
                </a:lnTo>
                <a:lnTo>
                  <a:pt x="186282" y="489220"/>
                </a:lnTo>
                <a:lnTo>
                  <a:pt x="197389" y="473018"/>
                </a:lnTo>
                <a:lnTo>
                  <a:pt x="208814" y="457451"/>
                </a:lnTo>
                <a:lnTo>
                  <a:pt x="220238" y="441567"/>
                </a:lnTo>
                <a:lnTo>
                  <a:pt x="231980" y="425683"/>
                </a:lnTo>
                <a:lnTo>
                  <a:pt x="244039" y="410434"/>
                </a:lnTo>
                <a:lnTo>
                  <a:pt x="41255" y="207115"/>
                </a:lnTo>
                <a:lnTo>
                  <a:pt x="799395" y="26988"/>
                </a:lnTo>
                <a:close/>
                <a:moveTo>
                  <a:pt x="1115113" y="0"/>
                </a:moveTo>
                <a:lnTo>
                  <a:pt x="1141155" y="953"/>
                </a:lnTo>
                <a:lnTo>
                  <a:pt x="1167196" y="1906"/>
                </a:lnTo>
                <a:lnTo>
                  <a:pt x="1193555" y="3494"/>
                </a:lnTo>
                <a:lnTo>
                  <a:pt x="1219596" y="6035"/>
                </a:lnTo>
                <a:lnTo>
                  <a:pt x="1245320" y="9212"/>
                </a:lnTo>
                <a:lnTo>
                  <a:pt x="1271044" y="12706"/>
                </a:lnTo>
                <a:lnTo>
                  <a:pt x="1297085" y="17152"/>
                </a:lnTo>
                <a:lnTo>
                  <a:pt x="1323126" y="21599"/>
                </a:lnTo>
                <a:lnTo>
                  <a:pt x="1348532" y="27317"/>
                </a:lnTo>
                <a:lnTo>
                  <a:pt x="1374574" y="33670"/>
                </a:lnTo>
                <a:lnTo>
                  <a:pt x="1392676" y="38434"/>
                </a:lnTo>
                <a:lnTo>
                  <a:pt x="1410460" y="42881"/>
                </a:lnTo>
                <a:lnTo>
                  <a:pt x="1428244" y="48599"/>
                </a:lnTo>
                <a:lnTo>
                  <a:pt x="1445711" y="53999"/>
                </a:lnTo>
                <a:lnTo>
                  <a:pt x="1463495" y="60034"/>
                </a:lnTo>
                <a:lnTo>
                  <a:pt x="1480962" y="66387"/>
                </a:lnTo>
                <a:lnTo>
                  <a:pt x="1498746" y="72422"/>
                </a:lnTo>
                <a:lnTo>
                  <a:pt x="1515578" y="79092"/>
                </a:lnTo>
                <a:lnTo>
                  <a:pt x="1532727" y="86398"/>
                </a:lnTo>
                <a:lnTo>
                  <a:pt x="1549876" y="93703"/>
                </a:lnTo>
                <a:lnTo>
                  <a:pt x="1566708" y="101327"/>
                </a:lnTo>
                <a:lnTo>
                  <a:pt x="1583222" y="109585"/>
                </a:lnTo>
                <a:lnTo>
                  <a:pt x="1600053" y="117526"/>
                </a:lnTo>
                <a:lnTo>
                  <a:pt x="1616250" y="126103"/>
                </a:lnTo>
                <a:lnTo>
                  <a:pt x="1632764" y="134679"/>
                </a:lnTo>
                <a:lnTo>
                  <a:pt x="1648960" y="143890"/>
                </a:lnTo>
                <a:lnTo>
                  <a:pt x="1665157" y="152784"/>
                </a:lnTo>
                <a:lnTo>
                  <a:pt x="1681035" y="162631"/>
                </a:lnTo>
                <a:lnTo>
                  <a:pt x="1696597" y="172478"/>
                </a:lnTo>
                <a:lnTo>
                  <a:pt x="1712158" y="182325"/>
                </a:lnTo>
                <a:lnTo>
                  <a:pt x="1727402" y="193124"/>
                </a:lnTo>
                <a:lnTo>
                  <a:pt x="1742645" y="203606"/>
                </a:lnTo>
                <a:lnTo>
                  <a:pt x="1757572" y="214406"/>
                </a:lnTo>
                <a:lnTo>
                  <a:pt x="1772498" y="225206"/>
                </a:lnTo>
                <a:lnTo>
                  <a:pt x="1787106" y="236641"/>
                </a:lnTo>
                <a:lnTo>
                  <a:pt x="1801715" y="248711"/>
                </a:lnTo>
                <a:lnTo>
                  <a:pt x="1816323" y="260464"/>
                </a:lnTo>
                <a:lnTo>
                  <a:pt x="1830614" y="272534"/>
                </a:lnTo>
                <a:lnTo>
                  <a:pt x="1844270" y="284922"/>
                </a:lnTo>
                <a:lnTo>
                  <a:pt x="1857926" y="297310"/>
                </a:lnTo>
                <a:lnTo>
                  <a:pt x="1871582" y="310333"/>
                </a:lnTo>
                <a:lnTo>
                  <a:pt x="1884920" y="323356"/>
                </a:lnTo>
                <a:lnTo>
                  <a:pt x="1901751" y="340826"/>
                </a:lnTo>
                <a:lnTo>
                  <a:pt x="1918265" y="358296"/>
                </a:lnTo>
                <a:lnTo>
                  <a:pt x="1934144" y="376084"/>
                </a:lnTo>
                <a:lnTo>
                  <a:pt x="1949706" y="394190"/>
                </a:lnTo>
                <a:lnTo>
                  <a:pt x="1964632" y="412295"/>
                </a:lnTo>
                <a:lnTo>
                  <a:pt x="1979240" y="431036"/>
                </a:lnTo>
                <a:lnTo>
                  <a:pt x="1993531" y="449776"/>
                </a:lnTo>
                <a:lnTo>
                  <a:pt x="2007187" y="468835"/>
                </a:lnTo>
                <a:lnTo>
                  <a:pt x="2020525" y="487893"/>
                </a:lnTo>
                <a:lnTo>
                  <a:pt x="2033228" y="507587"/>
                </a:lnTo>
                <a:lnTo>
                  <a:pt x="2045931" y="527280"/>
                </a:lnTo>
                <a:lnTo>
                  <a:pt x="2057682" y="546974"/>
                </a:lnTo>
                <a:lnTo>
                  <a:pt x="2069114" y="567303"/>
                </a:lnTo>
                <a:lnTo>
                  <a:pt x="2080230" y="587314"/>
                </a:lnTo>
                <a:lnTo>
                  <a:pt x="2090710" y="607643"/>
                </a:lnTo>
                <a:lnTo>
                  <a:pt x="2100555" y="628607"/>
                </a:lnTo>
                <a:lnTo>
                  <a:pt x="2110399" y="648936"/>
                </a:lnTo>
                <a:lnTo>
                  <a:pt x="2119609" y="670218"/>
                </a:lnTo>
                <a:lnTo>
                  <a:pt x="2128184" y="691182"/>
                </a:lnTo>
                <a:lnTo>
                  <a:pt x="2136441" y="712464"/>
                </a:lnTo>
                <a:lnTo>
                  <a:pt x="2144380" y="733745"/>
                </a:lnTo>
                <a:lnTo>
                  <a:pt x="2151684" y="755345"/>
                </a:lnTo>
                <a:lnTo>
                  <a:pt x="2158354" y="776627"/>
                </a:lnTo>
                <a:lnTo>
                  <a:pt x="2165023" y="798544"/>
                </a:lnTo>
                <a:lnTo>
                  <a:pt x="2171057" y="820461"/>
                </a:lnTo>
                <a:lnTo>
                  <a:pt x="2176455" y="842378"/>
                </a:lnTo>
                <a:lnTo>
                  <a:pt x="2181537" y="863977"/>
                </a:lnTo>
                <a:lnTo>
                  <a:pt x="2186300" y="886530"/>
                </a:lnTo>
                <a:lnTo>
                  <a:pt x="2190429" y="908447"/>
                </a:lnTo>
                <a:lnTo>
                  <a:pt x="2194240" y="930681"/>
                </a:lnTo>
                <a:lnTo>
                  <a:pt x="2197416" y="952916"/>
                </a:lnTo>
                <a:lnTo>
                  <a:pt x="2200591" y="975151"/>
                </a:lnTo>
                <a:lnTo>
                  <a:pt x="2202814" y="997703"/>
                </a:lnTo>
                <a:lnTo>
                  <a:pt x="2204402" y="1019938"/>
                </a:lnTo>
                <a:lnTo>
                  <a:pt x="2205990" y="1042490"/>
                </a:lnTo>
                <a:lnTo>
                  <a:pt x="2207260" y="1065043"/>
                </a:lnTo>
                <a:lnTo>
                  <a:pt x="2207578" y="1087277"/>
                </a:lnTo>
                <a:lnTo>
                  <a:pt x="2208213" y="1109830"/>
                </a:lnTo>
                <a:lnTo>
                  <a:pt x="2207578" y="1132382"/>
                </a:lnTo>
                <a:lnTo>
                  <a:pt x="2206943" y="1154617"/>
                </a:lnTo>
                <a:lnTo>
                  <a:pt x="2205673" y="1177169"/>
                </a:lnTo>
                <a:lnTo>
                  <a:pt x="2203767" y="1199721"/>
                </a:lnTo>
                <a:lnTo>
                  <a:pt x="2201862" y="1221956"/>
                </a:lnTo>
                <a:lnTo>
                  <a:pt x="2199003" y="1244508"/>
                </a:lnTo>
                <a:lnTo>
                  <a:pt x="2195828" y="1267061"/>
                </a:lnTo>
                <a:lnTo>
                  <a:pt x="2192652" y="1288978"/>
                </a:lnTo>
                <a:lnTo>
                  <a:pt x="2188841" y="1310895"/>
                </a:lnTo>
                <a:lnTo>
                  <a:pt x="2184077" y="1333447"/>
                </a:lnTo>
                <a:lnTo>
                  <a:pt x="2179314" y="1355047"/>
                </a:lnTo>
                <a:lnTo>
                  <a:pt x="2173915" y="1377281"/>
                </a:lnTo>
                <a:lnTo>
                  <a:pt x="2168198" y="1399198"/>
                </a:lnTo>
                <a:lnTo>
                  <a:pt x="2162165" y="1420798"/>
                </a:lnTo>
                <a:lnTo>
                  <a:pt x="2155178" y="1442397"/>
                </a:lnTo>
                <a:lnTo>
                  <a:pt x="2148191" y="1464314"/>
                </a:lnTo>
                <a:lnTo>
                  <a:pt x="2140887" y="1485596"/>
                </a:lnTo>
                <a:lnTo>
                  <a:pt x="2132630" y="1506878"/>
                </a:lnTo>
                <a:lnTo>
                  <a:pt x="2124055" y="1527842"/>
                </a:lnTo>
                <a:lnTo>
                  <a:pt x="2115163" y="1548806"/>
                </a:lnTo>
                <a:lnTo>
                  <a:pt x="2105636" y="1569770"/>
                </a:lnTo>
                <a:lnTo>
                  <a:pt x="2095791" y="1590735"/>
                </a:lnTo>
                <a:lnTo>
                  <a:pt x="2085628" y="1611063"/>
                </a:lnTo>
                <a:lnTo>
                  <a:pt x="2075148" y="1631710"/>
                </a:lnTo>
                <a:lnTo>
                  <a:pt x="2063716" y="1651721"/>
                </a:lnTo>
                <a:lnTo>
                  <a:pt x="2052283" y="1671732"/>
                </a:lnTo>
                <a:lnTo>
                  <a:pt x="2041803" y="1687932"/>
                </a:lnTo>
                <a:lnTo>
                  <a:pt x="2031640" y="1704449"/>
                </a:lnTo>
                <a:lnTo>
                  <a:pt x="2021160" y="1720649"/>
                </a:lnTo>
                <a:lnTo>
                  <a:pt x="2010045" y="1736848"/>
                </a:lnTo>
                <a:lnTo>
                  <a:pt x="1998930" y="1752413"/>
                </a:lnTo>
                <a:lnTo>
                  <a:pt x="1987180" y="1768295"/>
                </a:lnTo>
                <a:lnTo>
                  <a:pt x="1975429" y="1783541"/>
                </a:lnTo>
                <a:lnTo>
                  <a:pt x="1963044" y="1798788"/>
                </a:lnTo>
                <a:lnTo>
                  <a:pt x="2166293" y="2002394"/>
                </a:lnTo>
                <a:lnTo>
                  <a:pt x="1407602" y="2182813"/>
                </a:lnTo>
                <a:lnTo>
                  <a:pt x="1588303" y="1424292"/>
                </a:lnTo>
                <a:lnTo>
                  <a:pt x="1780755" y="1616463"/>
                </a:lnTo>
                <a:lnTo>
                  <a:pt x="1792823" y="1600899"/>
                </a:lnTo>
                <a:lnTo>
                  <a:pt x="1804255" y="1584699"/>
                </a:lnTo>
                <a:lnTo>
                  <a:pt x="1815053" y="1568182"/>
                </a:lnTo>
                <a:lnTo>
                  <a:pt x="1825851" y="1551665"/>
                </a:lnTo>
                <a:lnTo>
                  <a:pt x="1836013" y="1534830"/>
                </a:lnTo>
                <a:lnTo>
                  <a:pt x="1845540" y="1517678"/>
                </a:lnTo>
                <a:lnTo>
                  <a:pt x="1855068" y="1500525"/>
                </a:lnTo>
                <a:lnTo>
                  <a:pt x="1863960" y="1483055"/>
                </a:lnTo>
                <a:lnTo>
                  <a:pt x="1870946" y="1468126"/>
                </a:lnTo>
                <a:lnTo>
                  <a:pt x="1878251" y="1453197"/>
                </a:lnTo>
                <a:lnTo>
                  <a:pt x="1884602" y="1438268"/>
                </a:lnTo>
                <a:lnTo>
                  <a:pt x="1891271" y="1422704"/>
                </a:lnTo>
                <a:lnTo>
                  <a:pt x="1896988" y="1407457"/>
                </a:lnTo>
                <a:lnTo>
                  <a:pt x="1902704" y="1392210"/>
                </a:lnTo>
                <a:lnTo>
                  <a:pt x="1908103" y="1376328"/>
                </a:lnTo>
                <a:lnTo>
                  <a:pt x="1913184" y="1360764"/>
                </a:lnTo>
                <a:lnTo>
                  <a:pt x="1917948" y="1344882"/>
                </a:lnTo>
                <a:lnTo>
                  <a:pt x="1922712" y="1329000"/>
                </a:lnTo>
                <a:lnTo>
                  <a:pt x="1926522" y="1313436"/>
                </a:lnTo>
                <a:lnTo>
                  <a:pt x="1930651" y="1297554"/>
                </a:lnTo>
                <a:lnTo>
                  <a:pt x="1934144" y="1281354"/>
                </a:lnTo>
                <a:lnTo>
                  <a:pt x="1937320" y="1265473"/>
                </a:lnTo>
                <a:lnTo>
                  <a:pt x="1940496" y="1249591"/>
                </a:lnTo>
                <a:lnTo>
                  <a:pt x="1942719" y="1233391"/>
                </a:lnTo>
                <a:lnTo>
                  <a:pt x="1944942" y="1217191"/>
                </a:lnTo>
                <a:lnTo>
                  <a:pt x="1947165" y="1200992"/>
                </a:lnTo>
                <a:lnTo>
                  <a:pt x="1949070" y="1184475"/>
                </a:lnTo>
                <a:lnTo>
                  <a:pt x="1950341" y="1168593"/>
                </a:lnTo>
                <a:lnTo>
                  <a:pt x="1951293" y="1152393"/>
                </a:lnTo>
                <a:lnTo>
                  <a:pt x="1952246" y="1135876"/>
                </a:lnTo>
                <a:lnTo>
                  <a:pt x="1952564" y="1119676"/>
                </a:lnTo>
                <a:lnTo>
                  <a:pt x="1952564" y="1103477"/>
                </a:lnTo>
                <a:lnTo>
                  <a:pt x="1952564" y="1086960"/>
                </a:lnTo>
                <a:lnTo>
                  <a:pt x="1952246" y="1070760"/>
                </a:lnTo>
                <a:lnTo>
                  <a:pt x="1951293" y="1054560"/>
                </a:lnTo>
                <a:lnTo>
                  <a:pt x="1950341" y="1038043"/>
                </a:lnTo>
                <a:lnTo>
                  <a:pt x="1948753" y="1021844"/>
                </a:lnTo>
                <a:lnTo>
                  <a:pt x="1947165" y="1005962"/>
                </a:lnTo>
                <a:lnTo>
                  <a:pt x="1944942" y="989762"/>
                </a:lnTo>
                <a:lnTo>
                  <a:pt x="1942719" y="973563"/>
                </a:lnTo>
                <a:lnTo>
                  <a:pt x="1939861" y="957363"/>
                </a:lnTo>
                <a:lnTo>
                  <a:pt x="1937320" y="941163"/>
                </a:lnTo>
                <a:lnTo>
                  <a:pt x="1933509" y="925599"/>
                </a:lnTo>
                <a:lnTo>
                  <a:pt x="1930016" y="909400"/>
                </a:lnTo>
                <a:lnTo>
                  <a:pt x="1926522" y="893518"/>
                </a:lnTo>
                <a:lnTo>
                  <a:pt x="1922394" y="877318"/>
                </a:lnTo>
                <a:lnTo>
                  <a:pt x="1917948" y="861754"/>
                </a:lnTo>
                <a:lnTo>
                  <a:pt x="1912867" y="845872"/>
                </a:lnTo>
                <a:lnTo>
                  <a:pt x="1907785" y="830625"/>
                </a:lnTo>
                <a:lnTo>
                  <a:pt x="1902704" y="814743"/>
                </a:lnTo>
                <a:lnTo>
                  <a:pt x="1896670" y="799497"/>
                </a:lnTo>
                <a:lnTo>
                  <a:pt x="1890636" y="784250"/>
                </a:lnTo>
                <a:lnTo>
                  <a:pt x="1883967" y="768686"/>
                </a:lnTo>
                <a:lnTo>
                  <a:pt x="1877298" y="753757"/>
                </a:lnTo>
                <a:lnTo>
                  <a:pt x="1870629" y="738510"/>
                </a:lnTo>
                <a:lnTo>
                  <a:pt x="1863325" y="723899"/>
                </a:lnTo>
                <a:lnTo>
                  <a:pt x="1855703" y="708970"/>
                </a:lnTo>
                <a:lnTo>
                  <a:pt x="1847763" y="694358"/>
                </a:lnTo>
                <a:lnTo>
                  <a:pt x="1839506" y="679747"/>
                </a:lnTo>
                <a:lnTo>
                  <a:pt x="1830932" y="665135"/>
                </a:lnTo>
                <a:lnTo>
                  <a:pt x="1822357" y="650524"/>
                </a:lnTo>
                <a:lnTo>
                  <a:pt x="1813147" y="636548"/>
                </a:lnTo>
                <a:lnTo>
                  <a:pt x="1803620" y="622572"/>
                </a:lnTo>
                <a:lnTo>
                  <a:pt x="1793775" y="608913"/>
                </a:lnTo>
                <a:lnTo>
                  <a:pt x="1783613" y="595255"/>
                </a:lnTo>
                <a:lnTo>
                  <a:pt x="1773450" y="581279"/>
                </a:lnTo>
                <a:lnTo>
                  <a:pt x="1762653" y="567938"/>
                </a:lnTo>
                <a:lnTo>
                  <a:pt x="1751855" y="554915"/>
                </a:lnTo>
                <a:lnTo>
                  <a:pt x="1740422" y="541892"/>
                </a:lnTo>
                <a:lnTo>
                  <a:pt x="1728672" y="528868"/>
                </a:lnTo>
                <a:lnTo>
                  <a:pt x="1716604" y="516481"/>
                </a:lnTo>
                <a:lnTo>
                  <a:pt x="1704536" y="503775"/>
                </a:lnTo>
                <a:lnTo>
                  <a:pt x="1694374" y="493611"/>
                </a:lnTo>
                <a:lnTo>
                  <a:pt x="1683576" y="483764"/>
                </a:lnTo>
                <a:lnTo>
                  <a:pt x="1673414" y="473917"/>
                </a:lnTo>
                <a:lnTo>
                  <a:pt x="1662298" y="464388"/>
                </a:lnTo>
                <a:lnTo>
                  <a:pt x="1651818" y="455176"/>
                </a:lnTo>
                <a:lnTo>
                  <a:pt x="1640703" y="445965"/>
                </a:lnTo>
                <a:lnTo>
                  <a:pt x="1629270" y="437071"/>
                </a:lnTo>
                <a:lnTo>
                  <a:pt x="1618155" y="428177"/>
                </a:lnTo>
                <a:lnTo>
                  <a:pt x="1607040" y="419918"/>
                </a:lnTo>
                <a:lnTo>
                  <a:pt x="1594972" y="411342"/>
                </a:lnTo>
                <a:lnTo>
                  <a:pt x="1583539" y="403401"/>
                </a:lnTo>
                <a:lnTo>
                  <a:pt x="1571789" y="395460"/>
                </a:lnTo>
                <a:lnTo>
                  <a:pt x="1559721" y="387519"/>
                </a:lnTo>
                <a:lnTo>
                  <a:pt x="1547971" y="380213"/>
                </a:lnTo>
                <a:lnTo>
                  <a:pt x="1535585" y="372590"/>
                </a:lnTo>
                <a:lnTo>
                  <a:pt x="1522882" y="365602"/>
                </a:lnTo>
                <a:lnTo>
                  <a:pt x="1510814" y="358296"/>
                </a:lnTo>
                <a:lnTo>
                  <a:pt x="1498111" y="351626"/>
                </a:lnTo>
                <a:lnTo>
                  <a:pt x="1485726" y="345591"/>
                </a:lnTo>
                <a:lnTo>
                  <a:pt x="1472705" y="339238"/>
                </a:lnTo>
                <a:lnTo>
                  <a:pt x="1460002" y="332885"/>
                </a:lnTo>
                <a:lnTo>
                  <a:pt x="1446981" y="326850"/>
                </a:lnTo>
                <a:lnTo>
                  <a:pt x="1433961" y="321450"/>
                </a:lnTo>
                <a:lnTo>
                  <a:pt x="1420622" y="316051"/>
                </a:lnTo>
                <a:lnTo>
                  <a:pt x="1407284" y="310651"/>
                </a:lnTo>
                <a:lnTo>
                  <a:pt x="1394263" y="305568"/>
                </a:lnTo>
                <a:lnTo>
                  <a:pt x="1380608" y="300804"/>
                </a:lnTo>
                <a:lnTo>
                  <a:pt x="1367269" y="296674"/>
                </a:lnTo>
                <a:lnTo>
                  <a:pt x="1353614" y="292228"/>
                </a:lnTo>
                <a:lnTo>
                  <a:pt x="1339958" y="288416"/>
                </a:lnTo>
                <a:lnTo>
                  <a:pt x="1326302" y="284287"/>
                </a:lnTo>
                <a:lnTo>
                  <a:pt x="1312329" y="280793"/>
                </a:lnTo>
                <a:lnTo>
                  <a:pt x="1286287" y="274440"/>
                </a:lnTo>
                <a:lnTo>
                  <a:pt x="1259928" y="269358"/>
                </a:lnTo>
                <a:lnTo>
                  <a:pt x="1234205" y="264593"/>
                </a:lnTo>
                <a:lnTo>
                  <a:pt x="1207528" y="261099"/>
                </a:lnTo>
                <a:lnTo>
                  <a:pt x="1181169" y="258558"/>
                </a:lnTo>
                <a:lnTo>
                  <a:pt x="1155446" y="256334"/>
                </a:lnTo>
                <a:lnTo>
                  <a:pt x="1129087" y="255381"/>
                </a:lnTo>
                <a:lnTo>
                  <a:pt x="1102410" y="254746"/>
                </a:lnTo>
                <a:lnTo>
                  <a:pt x="1076687" y="255699"/>
                </a:lnTo>
                <a:lnTo>
                  <a:pt x="1050328" y="256970"/>
                </a:lnTo>
                <a:lnTo>
                  <a:pt x="1024286" y="258875"/>
                </a:lnTo>
                <a:lnTo>
                  <a:pt x="998245" y="261417"/>
                </a:lnTo>
                <a:lnTo>
                  <a:pt x="972204" y="265546"/>
                </a:lnTo>
                <a:lnTo>
                  <a:pt x="946798" y="269993"/>
                </a:lnTo>
                <a:lnTo>
                  <a:pt x="921074" y="275075"/>
                </a:lnTo>
                <a:lnTo>
                  <a:pt x="895350" y="280793"/>
                </a:lnTo>
                <a:lnTo>
                  <a:pt x="947750" y="62257"/>
                </a:lnTo>
                <a:lnTo>
                  <a:pt x="960453" y="9847"/>
                </a:lnTo>
                <a:lnTo>
                  <a:pt x="986177" y="6670"/>
                </a:lnTo>
                <a:lnTo>
                  <a:pt x="1011583" y="4129"/>
                </a:lnTo>
                <a:lnTo>
                  <a:pt x="1037625" y="2541"/>
                </a:lnTo>
                <a:lnTo>
                  <a:pt x="1063666" y="953"/>
                </a:lnTo>
                <a:lnTo>
                  <a:pt x="1089072" y="635"/>
                </a:lnTo>
                <a:lnTo>
                  <a:pt x="111511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8775" y="2182829"/>
            <a:ext cx="1928314" cy="154867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0" r="92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72" y="3437487"/>
            <a:ext cx="1201928" cy="110577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8450" y="4485278"/>
            <a:ext cx="1653836" cy="1302396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18058" y="5530863"/>
            <a:ext cx="1311034" cy="9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80"/>
          <p:cNvSpPr txBox="1"/>
          <p:nvPr/>
        </p:nvSpPr>
        <p:spPr>
          <a:xfrm>
            <a:off x="1163068" y="5093428"/>
            <a:ext cx="327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深入研究电动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压缩机、氢气循环泵等氢能关键零部件，占领产业高点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r="24417"/>
          <a:stretch>
            <a:fillRect/>
          </a:stretch>
        </p:blipFill>
        <p:spPr>
          <a:xfrm>
            <a:off x="3006895" y="3437487"/>
            <a:ext cx="793008" cy="11333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团队协作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>
            <p:custDataLst>
              <p:tags r:id="rId1"/>
            </p:custDataLst>
          </p:nvPr>
        </p:nvGrpSpPr>
        <p:grpSpPr>
          <a:xfrm>
            <a:off x="0" y="1350438"/>
            <a:ext cx="11889878" cy="4790553"/>
            <a:chOff x="0" y="1185338"/>
            <a:chExt cx="11889878" cy="4790553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0" y="3402710"/>
              <a:ext cx="4305299" cy="0"/>
            </a:xfrm>
            <a:prstGeom prst="line">
              <a:avLst/>
            </a:prstGeom>
            <a:ln w="25400">
              <a:solidFill>
                <a:srgbClr val="1F29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组合 35"/>
            <p:cNvGrpSpPr/>
            <p:nvPr/>
          </p:nvGrpSpPr>
          <p:grpSpPr>
            <a:xfrm>
              <a:off x="4169831" y="1185338"/>
              <a:ext cx="7720047" cy="4790553"/>
              <a:chOff x="4305299" y="1185338"/>
              <a:chExt cx="7720047" cy="479055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41" t="2327" r="13841" b="4209"/>
              <a:stretch>
                <a:fillRect/>
              </a:stretch>
            </p:blipFill>
            <p:spPr>
              <a:xfrm>
                <a:off x="4305299" y="1854201"/>
                <a:ext cx="3581400" cy="3087412"/>
              </a:xfrm>
              <a:custGeom>
                <a:avLst/>
                <a:gdLst>
                  <a:gd name="connsiteX0" fmla="*/ 771854 w 3581400"/>
                  <a:gd name="connsiteY0" fmla="*/ 0 h 3087412"/>
                  <a:gd name="connsiteX1" fmla="*/ 2809547 w 3581400"/>
                  <a:gd name="connsiteY1" fmla="*/ 0 h 3087412"/>
                  <a:gd name="connsiteX2" fmla="*/ 3581400 w 3581400"/>
                  <a:gd name="connsiteY2" fmla="*/ 1543706 h 3087412"/>
                  <a:gd name="connsiteX3" fmla="*/ 2809547 w 3581400"/>
                  <a:gd name="connsiteY3" fmla="*/ 3087412 h 3087412"/>
                  <a:gd name="connsiteX4" fmla="*/ 771854 w 3581400"/>
                  <a:gd name="connsiteY4" fmla="*/ 3087412 h 3087412"/>
                  <a:gd name="connsiteX5" fmla="*/ 0 w 3581400"/>
                  <a:gd name="connsiteY5" fmla="*/ 1543706 h 308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81400" h="3087412">
                    <a:moveTo>
                      <a:pt x="771854" y="0"/>
                    </a:moveTo>
                    <a:lnTo>
                      <a:pt x="2809547" y="0"/>
                    </a:lnTo>
                    <a:lnTo>
                      <a:pt x="3581400" y="1543706"/>
                    </a:lnTo>
                    <a:lnTo>
                      <a:pt x="2809547" y="3087412"/>
                    </a:lnTo>
                    <a:lnTo>
                      <a:pt x="771854" y="3087412"/>
                    </a:lnTo>
                    <a:lnTo>
                      <a:pt x="0" y="1543706"/>
                    </a:lnTo>
                    <a:close/>
                  </a:path>
                </a:pathLst>
              </a:custGeom>
            </p:spPr>
          </p:pic>
          <p:sp>
            <p:nvSpPr>
              <p:cNvPr id="9" name="椭圆 8"/>
              <p:cNvSpPr/>
              <p:nvPr/>
            </p:nvSpPr>
            <p:spPr>
              <a:xfrm>
                <a:off x="6750050" y="1543051"/>
                <a:ext cx="622300" cy="622300"/>
              </a:xfrm>
              <a:prstGeom prst="ellipse">
                <a:avLst/>
              </a:prstGeom>
              <a:solidFill>
                <a:srgbClr val="01A4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>
                <p:custDataLst>
                  <p:tags r:id="rId2"/>
                </p:custDataLst>
              </p:nvPr>
            </p:nvSpPr>
            <p:spPr>
              <a:xfrm>
                <a:off x="7473950" y="3086757"/>
                <a:ext cx="622300" cy="622300"/>
              </a:xfrm>
              <a:prstGeom prst="ellipse">
                <a:avLst/>
              </a:prstGeom>
              <a:solidFill>
                <a:srgbClr val="0859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6750050" y="4617763"/>
                <a:ext cx="622300" cy="622300"/>
              </a:xfrm>
              <a:prstGeom prst="ellipse">
                <a:avLst/>
              </a:prstGeom>
              <a:solidFill>
                <a:srgbClr val="01A4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6935241" y="4829681"/>
                <a:ext cx="277318" cy="274664"/>
                <a:chOff x="5767388" y="3098800"/>
                <a:chExt cx="663575" cy="65722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3" name="Freeform 253"/>
                <p:cNvSpPr>
                  <a:spLocks noEditPoints="1"/>
                </p:cNvSpPr>
                <p:nvPr/>
              </p:nvSpPr>
              <p:spPr bwMode="auto">
                <a:xfrm>
                  <a:off x="5767388" y="3098800"/>
                  <a:ext cx="663575" cy="519113"/>
                </a:xfrm>
                <a:custGeom>
                  <a:avLst/>
                  <a:gdLst>
                    <a:gd name="T0" fmla="*/ 165 w 174"/>
                    <a:gd name="T1" fmla="*/ 0 h 136"/>
                    <a:gd name="T2" fmla="*/ 9 w 174"/>
                    <a:gd name="T3" fmla="*/ 0 h 136"/>
                    <a:gd name="T4" fmla="*/ 0 w 174"/>
                    <a:gd name="T5" fmla="*/ 9 h 136"/>
                    <a:gd name="T6" fmla="*/ 0 w 174"/>
                    <a:gd name="T7" fmla="*/ 128 h 136"/>
                    <a:gd name="T8" fmla="*/ 9 w 174"/>
                    <a:gd name="T9" fmla="*/ 136 h 136"/>
                    <a:gd name="T10" fmla="*/ 50 w 174"/>
                    <a:gd name="T11" fmla="*/ 136 h 136"/>
                    <a:gd name="T12" fmla="*/ 41 w 174"/>
                    <a:gd name="T13" fmla="*/ 121 h 136"/>
                    <a:gd name="T14" fmla="*/ 17 w 174"/>
                    <a:gd name="T15" fmla="*/ 121 h 136"/>
                    <a:gd name="T16" fmla="*/ 17 w 174"/>
                    <a:gd name="T17" fmla="*/ 16 h 136"/>
                    <a:gd name="T18" fmla="*/ 157 w 174"/>
                    <a:gd name="T19" fmla="*/ 16 h 136"/>
                    <a:gd name="T20" fmla="*/ 157 w 174"/>
                    <a:gd name="T21" fmla="*/ 121 h 136"/>
                    <a:gd name="T22" fmla="*/ 133 w 174"/>
                    <a:gd name="T23" fmla="*/ 121 h 136"/>
                    <a:gd name="T24" fmla="*/ 133 w 174"/>
                    <a:gd name="T25" fmla="*/ 127 h 136"/>
                    <a:gd name="T26" fmla="*/ 131 w 174"/>
                    <a:gd name="T27" fmla="*/ 136 h 136"/>
                    <a:gd name="T28" fmla="*/ 165 w 174"/>
                    <a:gd name="T29" fmla="*/ 136 h 136"/>
                    <a:gd name="T30" fmla="*/ 174 w 174"/>
                    <a:gd name="T31" fmla="*/ 128 h 136"/>
                    <a:gd name="T32" fmla="*/ 174 w 174"/>
                    <a:gd name="T33" fmla="*/ 9 h 136"/>
                    <a:gd name="T34" fmla="*/ 165 w 174"/>
                    <a:gd name="T35" fmla="*/ 0 h 136"/>
                    <a:gd name="T36" fmla="*/ 8 w 174"/>
                    <a:gd name="T37" fmla="*/ 74 h 136"/>
                    <a:gd name="T38" fmla="*/ 3 w 174"/>
                    <a:gd name="T39" fmla="*/ 68 h 136"/>
                    <a:gd name="T40" fmla="*/ 8 w 174"/>
                    <a:gd name="T41" fmla="*/ 63 h 136"/>
                    <a:gd name="T42" fmla="*/ 14 w 174"/>
                    <a:gd name="T43" fmla="*/ 68 h 136"/>
                    <a:gd name="T44" fmla="*/ 8 w 174"/>
                    <a:gd name="T45" fmla="*/ 74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4" h="136">
                      <a:moveTo>
                        <a:pt x="165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0" y="132"/>
                        <a:pt x="4" y="136"/>
                        <a:pt x="9" y="136"/>
                      </a:cubicBezTo>
                      <a:cubicBezTo>
                        <a:pt x="50" y="136"/>
                        <a:pt x="50" y="136"/>
                        <a:pt x="50" y="136"/>
                      </a:cubicBezTo>
                      <a:cubicBezTo>
                        <a:pt x="46" y="131"/>
                        <a:pt x="43" y="126"/>
                        <a:pt x="41" y="121"/>
                      </a:cubicBezTo>
                      <a:cubicBezTo>
                        <a:pt x="17" y="121"/>
                        <a:pt x="17" y="121"/>
                        <a:pt x="17" y="121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57" y="16"/>
                        <a:pt x="157" y="16"/>
                        <a:pt x="157" y="16"/>
                      </a:cubicBezTo>
                      <a:cubicBezTo>
                        <a:pt x="157" y="121"/>
                        <a:pt x="157" y="121"/>
                        <a:pt x="157" y="121"/>
                      </a:cubicBezTo>
                      <a:cubicBezTo>
                        <a:pt x="133" y="121"/>
                        <a:pt x="133" y="121"/>
                        <a:pt x="133" y="121"/>
                      </a:cubicBezTo>
                      <a:cubicBezTo>
                        <a:pt x="133" y="127"/>
                        <a:pt x="133" y="127"/>
                        <a:pt x="133" y="127"/>
                      </a:cubicBezTo>
                      <a:cubicBezTo>
                        <a:pt x="133" y="130"/>
                        <a:pt x="132" y="133"/>
                        <a:pt x="131" y="136"/>
                      </a:cubicBezTo>
                      <a:cubicBezTo>
                        <a:pt x="165" y="136"/>
                        <a:pt x="165" y="136"/>
                        <a:pt x="165" y="136"/>
                      </a:cubicBezTo>
                      <a:cubicBezTo>
                        <a:pt x="170" y="136"/>
                        <a:pt x="174" y="132"/>
                        <a:pt x="174" y="128"/>
                      </a:cubicBezTo>
                      <a:cubicBezTo>
                        <a:pt x="174" y="9"/>
                        <a:pt x="174" y="9"/>
                        <a:pt x="174" y="9"/>
                      </a:cubicBezTo>
                      <a:cubicBezTo>
                        <a:pt x="174" y="4"/>
                        <a:pt x="170" y="0"/>
                        <a:pt x="165" y="0"/>
                      </a:cubicBezTo>
                      <a:close/>
                      <a:moveTo>
                        <a:pt x="8" y="74"/>
                      </a:moveTo>
                      <a:cubicBezTo>
                        <a:pt x="5" y="74"/>
                        <a:pt x="3" y="71"/>
                        <a:pt x="3" y="68"/>
                      </a:cubicBezTo>
                      <a:cubicBezTo>
                        <a:pt x="3" y="65"/>
                        <a:pt x="5" y="63"/>
                        <a:pt x="8" y="63"/>
                      </a:cubicBezTo>
                      <a:cubicBezTo>
                        <a:pt x="11" y="63"/>
                        <a:pt x="14" y="65"/>
                        <a:pt x="14" y="68"/>
                      </a:cubicBezTo>
                      <a:cubicBezTo>
                        <a:pt x="14" y="71"/>
                        <a:pt x="11" y="74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" name="Freeform 254"/>
                <p:cNvSpPr/>
                <p:nvPr/>
              </p:nvSpPr>
              <p:spPr bwMode="auto">
                <a:xfrm>
                  <a:off x="5913438" y="3235325"/>
                  <a:ext cx="334963" cy="520700"/>
                </a:xfrm>
                <a:custGeom>
                  <a:avLst/>
                  <a:gdLst>
                    <a:gd name="T0" fmla="*/ 88 w 88"/>
                    <a:gd name="T1" fmla="*/ 72 h 136"/>
                    <a:gd name="T2" fmla="*/ 88 w 88"/>
                    <a:gd name="T3" fmla="*/ 69 h 136"/>
                    <a:gd name="T4" fmla="*/ 88 w 88"/>
                    <a:gd name="T5" fmla="*/ 47 h 136"/>
                    <a:gd name="T6" fmla="*/ 81 w 88"/>
                    <a:gd name="T7" fmla="*/ 40 h 136"/>
                    <a:gd name="T8" fmla="*/ 73 w 88"/>
                    <a:gd name="T9" fmla="*/ 47 h 136"/>
                    <a:gd name="T10" fmla="*/ 73 w 88"/>
                    <a:gd name="T11" fmla="*/ 49 h 136"/>
                    <a:gd name="T12" fmla="*/ 72 w 88"/>
                    <a:gd name="T13" fmla="*/ 48 h 136"/>
                    <a:gd name="T14" fmla="*/ 72 w 88"/>
                    <a:gd name="T15" fmla="*/ 37 h 136"/>
                    <a:gd name="T16" fmla="*/ 64 w 88"/>
                    <a:gd name="T17" fmla="*/ 30 h 136"/>
                    <a:gd name="T18" fmla="*/ 57 w 88"/>
                    <a:gd name="T19" fmla="*/ 37 h 136"/>
                    <a:gd name="T20" fmla="*/ 57 w 88"/>
                    <a:gd name="T21" fmla="*/ 43 h 136"/>
                    <a:gd name="T22" fmla="*/ 55 w 88"/>
                    <a:gd name="T23" fmla="*/ 43 h 136"/>
                    <a:gd name="T24" fmla="*/ 55 w 88"/>
                    <a:gd name="T25" fmla="*/ 31 h 136"/>
                    <a:gd name="T26" fmla="*/ 48 w 88"/>
                    <a:gd name="T27" fmla="*/ 24 h 136"/>
                    <a:gd name="T28" fmla="*/ 40 w 88"/>
                    <a:gd name="T29" fmla="*/ 31 h 136"/>
                    <a:gd name="T30" fmla="*/ 40 w 88"/>
                    <a:gd name="T31" fmla="*/ 40 h 136"/>
                    <a:gd name="T32" fmla="*/ 38 w 88"/>
                    <a:gd name="T33" fmla="*/ 41 h 136"/>
                    <a:gd name="T34" fmla="*/ 38 w 88"/>
                    <a:gd name="T35" fmla="*/ 7 h 136"/>
                    <a:gd name="T36" fmla="*/ 31 w 88"/>
                    <a:gd name="T37" fmla="*/ 0 h 136"/>
                    <a:gd name="T38" fmla="*/ 24 w 88"/>
                    <a:gd name="T39" fmla="*/ 7 h 136"/>
                    <a:gd name="T40" fmla="*/ 24 w 88"/>
                    <a:gd name="T41" fmla="*/ 67 h 136"/>
                    <a:gd name="T42" fmla="*/ 22 w 88"/>
                    <a:gd name="T43" fmla="*/ 56 h 136"/>
                    <a:gd name="T44" fmla="*/ 8 w 88"/>
                    <a:gd name="T45" fmla="*/ 40 h 136"/>
                    <a:gd name="T46" fmla="*/ 1 w 88"/>
                    <a:gd name="T47" fmla="*/ 46 h 136"/>
                    <a:gd name="T48" fmla="*/ 8 w 88"/>
                    <a:gd name="T49" fmla="*/ 73 h 136"/>
                    <a:gd name="T50" fmla="*/ 20 w 88"/>
                    <a:gd name="T51" fmla="*/ 98 h 136"/>
                    <a:gd name="T52" fmla="*/ 22 w 88"/>
                    <a:gd name="T53" fmla="*/ 101 h 136"/>
                    <a:gd name="T54" fmla="*/ 32 w 88"/>
                    <a:gd name="T55" fmla="*/ 111 h 136"/>
                    <a:gd name="T56" fmla="*/ 32 w 88"/>
                    <a:gd name="T57" fmla="*/ 136 h 136"/>
                    <a:gd name="T58" fmla="*/ 81 w 88"/>
                    <a:gd name="T59" fmla="*/ 136 h 136"/>
                    <a:gd name="T60" fmla="*/ 81 w 88"/>
                    <a:gd name="T61" fmla="*/ 110 h 136"/>
                    <a:gd name="T62" fmla="*/ 87 w 88"/>
                    <a:gd name="T63" fmla="*/ 91 h 136"/>
                    <a:gd name="T64" fmla="*/ 88 w 88"/>
                    <a:gd name="T65" fmla="*/ 72 h 136"/>
                    <a:gd name="T66" fmla="*/ 88 w 88"/>
                    <a:gd name="T67" fmla="*/ 72 h 136"/>
                    <a:gd name="T68" fmla="*/ 88 w 88"/>
                    <a:gd name="T69" fmla="*/ 72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8" h="136">
                      <a:moveTo>
                        <a:pt x="88" y="72"/>
                      </a:moveTo>
                      <a:cubicBezTo>
                        <a:pt x="88" y="71"/>
                        <a:pt x="88" y="70"/>
                        <a:pt x="88" y="69"/>
                      </a:cubicBezTo>
                      <a:cubicBezTo>
                        <a:pt x="88" y="47"/>
                        <a:pt x="88" y="47"/>
                        <a:pt x="88" y="47"/>
                      </a:cubicBezTo>
                      <a:cubicBezTo>
                        <a:pt x="88" y="43"/>
                        <a:pt x="85" y="40"/>
                        <a:pt x="81" y="40"/>
                      </a:cubicBezTo>
                      <a:cubicBezTo>
                        <a:pt x="77" y="40"/>
                        <a:pt x="73" y="43"/>
                        <a:pt x="73" y="47"/>
                      </a:cubicBezTo>
                      <a:cubicBezTo>
                        <a:pt x="73" y="49"/>
                        <a:pt x="73" y="49"/>
                        <a:pt x="73" y="49"/>
                      </a:cubicBezTo>
                      <a:cubicBezTo>
                        <a:pt x="73" y="49"/>
                        <a:pt x="72" y="48"/>
                        <a:pt x="72" y="48"/>
                      </a:cubicBezTo>
                      <a:cubicBezTo>
                        <a:pt x="72" y="37"/>
                        <a:pt x="72" y="37"/>
                        <a:pt x="72" y="37"/>
                      </a:cubicBezTo>
                      <a:cubicBezTo>
                        <a:pt x="72" y="33"/>
                        <a:pt x="68" y="30"/>
                        <a:pt x="64" y="30"/>
                      </a:cubicBezTo>
                      <a:cubicBezTo>
                        <a:pt x="60" y="30"/>
                        <a:pt x="57" y="33"/>
                        <a:pt x="57" y="37"/>
                      </a:cubicBezTo>
                      <a:cubicBezTo>
                        <a:pt x="57" y="43"/>
                        <a:pt x="57" y="43"/>
                        <a:pt x="57" y="43"/>
                      </a:cubicBezTo>
                      <a:cubicBezTo>
                        <a:pt x="56" y="43"/>
                        <a:pt x="56" y="43"/>
                        <a:pt x="55" y="43"/>
                      </a:cubicBezTo>
                      <a:cubicBezTo>
                        <a:pt x="55" y="31"/>
                        <a:pt x="55" y="31"/>
                        <a:pt x="55" y="31"/>
                      </a:cubicBezTo>
                      <a:cubicBezTo>
                        <a:pt x="55" y="27"/>
                        <a:pt x="52" y="24"/>
                        <a:pt x="48" y="24"/>
                      </a:cubicBezTo>
                      <a:cubicBezTo>
                        <a:pt x="44" y="24"/>
                        <a:pt x="40" y="27"/>
                        <a:pt x="40" y="31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40" y="40"/>
                        <a:pt x="39" y="40"/>
                        <a:pt x="38" y="41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8" y="3"/>
                        <a:pt x="35" y="0"/>
                        <a:pt x="31" y="0"/>
                      </a:cubicBezTo>
                      <a:cubicBezTo>
                        <a:pt x="27" y="0"/>
                        <a:pt x="24" y="3"/>
                        <a:pt x="24" y="7"/>
                      </a:cubicBezTo>
                      <a:cubicBezTo>
                        <a:pt x="24" y="67"/>
                        <a:pt x="24" y="67"/>
                        <a:pt x="24" y="67"/>
                      </a:cubicBezTo>
                      <a:cubicBezTo>
                        <a:pt x="22" y="63"/>
                        <a:pt x="22" y="59"/>
                        <a:pt x="22" y="56"/>
                      </a:cubicBezTo>
                      <a:cubicBezTo>
                        <a:pt x="19" y="44"/>
                        <a:pt x="12" y="39"/>
                        <a:pt x="8" y="40"/>
                      </a:cubicBezTo>
                      <a:cubicBezTo>
                        <a:pt x="7" y="40"/>
                        <a:pt x="0" y="43"/>
                        <a:pt x="1" y="46"/>
                      </a:cubicBezTo>
                      <a:cubicBezTo>
                        <a:pt x="2" y="48"/>
                        <a:pt x="7" y="60"/>
                        <a:pt x="8" y="73"/>
                      </a:cubicBezTo>
                      <a:cubicBezTo>
                        <a:pt x="8" y="82"/>
                        <a:pt x="14" y="91"/>
                        <a:pt x="20" y="98"/>
                      </a:cubicBezTo>
                      <a:cubicBezTo>
                        <a:pt x="20" y="99"/>
                        <a:pt x="21" y="100"/>
                        <a:pt x="22" y="101"/>
                      </a:cubicBezTo>
                      <a:cubicBezTo>
                        <a:pt x="32" y="111"/>
                        <a:pt x="32" y="111"/>
                        <a:pt x="32" y="111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81" y="136"/>
                        <a:pt x="81" y="136"/>
                        <a:pt x="81" y="136"/>
                      </a:cubicBezTo>
                      <a:cubicBezTo>
                        <a:pt x="81" y="110"/>
                        <a:pt x="81" y="110"/>
                        <a:pt x="81" y="110"/>
                      </a:cubicBezTo>
                      <a:cubicBezTo>
                        <a:pt x="85" y="104"/>
                        <a:pt x="87" y="97"/>
                        <a:pt x="87" y="91"/>
                      </a:cubicBezTo>
                      <a:cubicBezTo>
                        <a:pt x="88" y="85"/>
                        <a:pt x="88" y="78"/>
                        <a:pt x="88" y="72"/>
                      </a:cubicBezTo>
                      <a:cubicBezTo>
                        <a:pt x="88" y="72"/>
                        <a:pt x="88" y="72"/>
                        <a:pt x="88" y="72"/>
                      </a:cubicBezTo>
                      <a:cubicBezTo>
                        <a:pt x="88" y="72"/>
                        <a:pt x="88" y="72"/>
                        <a:pt x="88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7658343" y="3284946"/>
                <a:ext cx="266456" cy="236705"/>
                <a:chOff x="5768975" y="3136900"/>
                <a:chExt cx="654050" cy="58102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6" name="Freeform 303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5883275" y="3576638"/>
                  <a:ext cx="114300" cy="106363"/>
                </a:xfrm>
                <a:custGeom>
                  <a:avLst/>
                  <a:gdLst>
                    <a:gd name="T0" fmla="*/ 30 w 30"/>
                    <a:gd name="T1" fmla="*/ 28 h 28"/>
                    <a:gd name="T2" fmla="*/ 30 w 30"/>
                    <a:gd name="T3" fmla="*/ 5 h 28"/>
                    <a:gd name="T4" fmla="*/ 23 w 30"/>
                    <a:gd name="T5" fmla="*/ 0 h 28"/>
                    <a:gd name="T6" fmla="*/ 7 w 30"/>
                    <a:gd name="T7" fmla="*/ 0 h 28"/>
                    <a:gd name="T8" fmla="*/ 0 w 30"/>
                    <a:gd name="T9" fmla="*/ 5 h 28"/>
                    <a:gd name="T10" fmla="*/ 0 w 30"/>
                    <a:gd name="T11" fmla="*/ 28 h 28"/>
                    <a:gd name="T12" fmla="*/ 30 w 30"/>
                    <a:gd name="T1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28">
                      <a:moveTo>
                        <a:pt x="30" y="28"/>
                      </a:move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30" y="3"/>
                        <a:pt x="27" y="0"/>
                        <a:pt x="23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lnTo>
                        <a:pt x="3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304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6040438" y="3538538"/>
                  <a:ext cx="119063" cy="144463"/>
                </a:xfrm>
                <a:custGeom>
                  <a:avLst/>
                  <a:gdLst>
                    <a:gd name="T0" fmla="*/ 31 w 31"/>
                    <a:gd name="T1" fmla="*/ 38 h 38"/>
                    <a:gd name="T2" fmla="*/ 31 w 31"/>
                    <a:gd name="T3" fmla="*/ 5 h 38"/>
                    <a:gd name="T4" fmla="*/ 23 w 31"/>
                    <a:gd name="T5" fmla="*/ 0 h 38"/>
                    <a:gd name="T6" fmla="*/ 7 w 31"/>
                    <a:gd name="T7" fmla="*/ 0 h 38"/>
                    <a:gd name="T8" fmla="*/ 0 w 31"/>
                    <a:gd name="T9" fmla="*/ 5 h 38"/>
                    <a:gd name="T10" fmla="*/ 0 w 31"/>
                    <a:gd name="T11" fmla="*/ 38 h 38"/>
                    <a:gd name="T12" fmla="*/ 31 w 31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38">
                      <a:moveTo>
                        <a:pt x="31" y="38"/>
                      </a:move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1" y="2"/>
                        <a:pt x="27" y="0"/>
                        <a:pt x="23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38"/>
                        <a:pt x="0" y="38"/>
                        <a:pt x="0" y="38"/>
                      </a:cubicBezTo>
                      <a:lnTo>
                        <a:pt x="31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8" name="Freeform 30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6197600" y="3481388"/>
                  <a:ext cx="117475" cy="201813"/>
                </a:xfrm>
                <a:custGeom>
                  <a:avLst/>
                  <a:gdLst>
                    <a:gd name="T0" fmla="*/ 31 w 31"/>
                    <a:gd name="T1" fmla="*/ 53 h 53"/>
                    <a:gd name="T2" fmla="*/ 31 w 31"/>
                    <a:gd name="T3" fmla="*/ 5 h 53"/>
                    <a:gd name="T4" fmla="*/ 23 w 31"/>
                    <a:gd name="T5" fmla="*/ 0 h 53"/>
                    <a:gd name="T6" fmla="*/ 8 w 31"/>
                    <a:gd name="T7" fmla="*/ 0 h 53"/>
                    <a:gd name="T8" fmla="*/ 0 w 31"/>
                    <a:gd name="T9" fmla="*/ 5 h 53"/>
                    <a:gd name="T10" fmla="*/ 0 w 31"/>
                    <a:gd name="T11" fmla="*/ 53 h 53"/>
                    <a:gd name="T12" fmla="*/ 31 w 31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53">
                      <a:moveTo>
                        <a:pt x="31" y="53"/>
                      </a:move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1" y="2"/>
                        <a:pt x="27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53"/>
                        <a:pt x="0" y="53"/>
                        <a:pt x="0" y="53"/>
                      </a:cubicBezTo>
                      <a:lnTo>
                        <a:pt x="31" y="5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30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6192838" y="3324225"/>
                  <a:ext cx="103188" cy="103188"/>
                </a:xfrm>
                <a:custGeom>
                  <a:avLst/>
                  <a:gdLst>
                    <a:gd name="T0" fmla="*/ 0 w 65"/>
                    <a:gd name="T1" fmla="*/ 0 h 65"/>
                    <a:gd name="T2" fmla="*/ 65 w 65"/>
                    <a:gd name="T3" fmla="*/ 0 h 65"/>
                    <a:gd name="T4" fmla="*/ 65 w 65"/>
                    <a:gd name="T5" fmla="*/ 65 h 65"/>
                    <a:gd name="T6" fmla="*/ 0 w 65"/>
                    <a:gd name="T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5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" name="Freeform 30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888038" y="3332163"/>
                  <a:ext cx="393700" cy="206375"/>
                </a:xfrm>
                <a:custGeom>
                  <a:avLst/>
                  <a:gdLst>
                    <a:gd name="T0" fmla="*/ 91 w 103"/>
                    <a:gd name="T1" fmla="*/ 0 h 54"/>
                    <a:gd name="T2" fmla="*/ 50 w 103"/>
                    <a:gd name="T3" fmla="*/ 36 h 54"/>
                    <a:gd name="T4" fmla="*/ 0 w 103"/>
                    <a:gd name="T5" fmla="*/ 48 h 54"/>
                    <a:gd name="T6" fmla="*/ 69 w 103"/>
                    <a:gd name="T7" fmla="*/ 38 h 54"/>
                    <a:gd name="T8" fmla="*/ 103 w 103"/>
                    <a:gd name="T9" fmla="*/ 12 h 54"/>
                    <a:gd name="T10" fmla="*/ 91 w 103"/>
                    <a:gd name="T1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3" h="54">
                      <a:moveTo>
                        <a:pt x="91" y="0"/>
                      </a:moveTo>
                      <a:cubicBezTo>
                        <a:pt x="82" y="13"/>
                        <a:pt x="68" y="26"/>
                        <a:pt x="50" y="36"/>
                      </a:cubicBezTo>
                      <a:cubicBezTo>
                        <a:pt x="33" y="44"/>
                        <a:pt x="16" y="49"/>
                        <a:pt x="0" y="48"/>
                      </a:cubicBezTo>
                      <a:cubicBezTo>
                        <a:pt x="19" y="54"/>
                        <a:pt x="45" y="51"/>
                        <a:pt x="69" y="38"/>
                      </a:cubicBezTo>
                      <a:cubicBezTo>
                        <a:pt x="83" y="31"/>
                        <a:pt x="94" y="22"/>
                        <a:pt x="103" y="12"/>
                      </a:cubicBezTo>
                      <a:lnTo>
                        <a:pt x="9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308"/>
                <p:cNvSpPr>
                  <a:spLocks noEditPoint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5768975" y="3136900"/>
                  <a:ext cx="654050" cy="581025"/>
                </a:xfrm>
                <a:custGeom>
                  <a:avLst/>
                  <a:gdLst>
                    <a:gd name="T0" fmla="*/ 166 w 171"/>
                    <a:gd name="T1" fmla="*/ 0 h 152"/>
                    <a:gd name="T2" fmla="*/ 6 w 171"/>
                    <a:gd name="T3" fmla="*/ 0 h 152"/>
                    <a:gd name="T4" fmla="*/ 0 w 171"/>
                    <a:gd name="T5" fmla="*/ 6 h 152"/>
                    <a:gd name="T6" fmla="*/ 0 w 171"/>
                    <a:gd name="T7" fmla="*/ 147 h 152"/>
                    <a:gd name="T8" fmla="*/ 6 w 171"/>
                    <a:gd name="T9" fmla="*/ 152 h 152"/>
                    <a:gd name="T10" fmla="*/ 166 w 171"/>
                    <a:gd name="T11" fmla="*/ 152 h 152"/>
                    <a:gd name="T12" fmla="*/ 171 w 171"/>
                    <a:gd name="T13" fmla="*/ 147 h 152"/>
                    <a:gd name="T14" fmla="*/ 171 w 171"/>
                    <a:gd name="T15" fmla="*/ 6 h 152"/>
                    <a:gd name="T16" fmla="*/ 166 w 171"/>
                    <a:gd name="T17" fmla="*/ 0 h 152"/>
                    <a:gd name="T18" fmla="*/ 132 w 171"/>
                    <a:gd name="T19" fmla="*/ 12 h 152"/>
                    <a:gd name="T20" fmla="*/ 139 w 171"/>
                    <a:gd name="T21" fmla="*/ 19 h 152"/>
                    <a:gd name="T22" fmla="*/ 132 w 171"/>
                    <a:gd name="T23" fmla="*/ 26 h 152"/>
                    <a:gd name="T24" fmla="*/ 125 w 171"/>
                    <a:gd name="T25" fmla="*/ 19 h 152"/>
                    <a:gd name="T26" fmla="*/ 132 w 171"/>
                    <a:gd name="T27" fmla="*/ 12 h 152"/>
                    <a:gd name="T28" fmla="*/ 111 w 171"/>
                    <a:gd name="T29" fmla="*/ 12 h 152"/>
                    <a:gd name="T30" fmla="*/ 118 w 171"/>
                    <a:gd name="T31" fmla="*/ 19 h 152"/>
                    <a:gd name="T32" fmla="*/ 111 w 171"/>
                    <a:gd name="T33" fmla="*/ 26 h 152"/>
                    <a:gd name="T34" fmla="*/ 104 w 171"/>
                    <a:gd name="T35" fmla="*/ 19 h 152"/>
                    <a:gd name="T36" fmla="*/ 111 w 171"/>
                    <a:gd name="T37" fmla="*/ 12 h 152"/>
                    <a:gd name="T38" fmla="*/ 161 w 171"/>
                    <a:gd name="T39" fmla="*/ 141 h 152"/>
                    <a:gd name="T40" fmla="*/ 11 w 171"/>
                    <a:gd name="T41" fmla="*/ 141 h 152"/>
                    <a:gd name="T42" fmla="*/ 11 w 171"/>
                    <a:gd name="T43" fmla="*/ 38 h 152"/>
                    <a:gd name="T44" fmla="*/ 161 w 171"/>
                    <a:gd name="T45" fmla="*/ 38 h 152"/>
                    <a:gd name="T46" fmla="*/ 161 w 171"/>
                    <a:gd name="T47" fmla="*/ 141 h 152"/>
                    <a:gd name="T48" fmla="*/ 153 w 171"/>
                    <a:gd name="T49" fmla="*/ 26 h 152"/>
                    <a:gd name="T50" fmla="*/ 146 w 171"/>
                    <a:gd name="T51" fmla="*/ 19 h 152"/>
                    <a:gd name="T52" fmla="*/ 153 w 171"/>
                    <a:gd name="T53" fmla="*/ 12 h 152"/>
                    <a:gd name="T54" fmla="*/ 161 w 171"/>
                    <a:gd name="T55" fmla="*/ 19 h 152"/>
                    <a:gd name="T56" fmla="*/ 153 w 171"/>
                    <a:gd name="T57" fmla="*/ 26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1" h="152">
                      <a:moveTo>
                        <a:pt x="16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47"/>
                        <a:pt x="0" y="147"/>
                        <a:pt x="0" y="147"/>
                      </a:cubicBezTo>
                      <a:cubicBezTo>
                        <a:pt x="0" y="150"/>
                        <a:pt x="3" y="152"/>
                        <a:pt x="6" y="152"/>
                      </a:cubicBezTo>
                      <a:cubicBezTo>
                        <a:pt x="166" y="152"/>
                        <a:pt x="166" y="152"/>
                        <a:pt x="166" y="152"/>
                      </a:cubicBezTo>
                      <a:cubicBezTo>
                        <a:pt x="169" y="152"/>
                        <a:pt x="171" y="150"/>
                        <a:pt x="171" y="147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1" y="3"/>
                        <a:pt x="169" y="0"/>
                        <a:pt x="166" y="0"/>
                      </a:cubicBezTo>
                      <a:close/>
                      <a:moveTo>
                        <a:pt x="132" y="12"/>
                      </a:moveTo>
                      <a:cubicBezTo>
                        <a:pt x="136" y="12"/>
                        <a:pt x="139" y="15"/>
                        <a:pt x="139" y="19"/>
                      </a:cubicBezTo>
                      <a:cubicBezTo>
                        <a:pt x="139" y="23"/>
                        <a:pt x="136" y="26"/>
                        <a:pt x="132" y="26"/>
                      </a:cubicBezTo>
                      <a:cubicBezTo>
                        <a:pt x="128" y="26"/>
                        <a:pt x="125" y="23"/>
                        <a:pt x="125" y="19"/>
                      </a:cubicBezTo>
                      <a:cubicBezTo>
                        <a:pt x="125" y="15"/>
                        <a:pt x="128" y="12"/>
                        <a:pt x="132" y="12"/>
                      </a:cubicBezTo>
                      <a:close/>
                      <a:moveTo>
                        <a:pt x="111" y="12"/>
                      </a:moveTo>
                      <a:cubicBezTo>
                        <a:pt x="115" y="12"/>
                        <a:pt x="118" y="15"/>
                        <a:pt x="118" y="19"/>
                      </a:cubicBezTo>
                      <a:cubicBezTo>
                        <a:pt x="118" y="23"/>
                        <a:pt x="115" y="26"/>
                        <a:pt x="111" y="26"/>
                      </a:cubicBezTo>
                      <a:cubicBezTo>
                        <a:pt x="107" y="26"/>
                        <a:pt x="104" y="23"/>
                        <a:pt x="104" y="19"/>
                      </a:cubicBezTo>
                      <a:cubicBezTo>
                        <a:pt x="104" y="15"/>
                        <a:pt x="107" y="12"/>
                        <a:pt x="111" y="12"/>
                      </a:cubicBezTo>
                      <a:close/>
                      <a:moveTo>
                        <a:pt x="161" y="141"/>
                      </a:moveTo>
                      <a:cubicBezTo>
                        <a:pt x="11" y="141"/>
                        <a:pt x="11" y="141"/>
                        <a:pt x="11" y="141"/>
                      </a:cubicBezTo>
                      <a:cubicBezTo>
                        <a:pt x="11" y="38"/>
                        <a:pt x="11" y="38"/>
                        <a:pt x="11" y="38"/>
                      </a:cubicBezTo>
                      <a:cubicBezTo>
                        <a:pt x="161" y="38"/>
                        <a:pt x="161" y="38"/>
                        <a:pt x="161" y="38"/>
                      </a:cubicBezTo>
                      <a:lnTo>
                        <a:pt x="161" y="141"/>
                      </a:lnTo>
                      <a:close/>
                      <a:moveTo>
                        <a:pt x="153" y="26"/>
                      </a:moveTo>
                      <a:cubicBezTo>
                        <a:pt x="149" y="26"/>
                        <a:pt x="146" y="23"/>
                        <a:pt x="146" y="19"/>
                      </a:cubicBezTo>
                      <a:cubicBezTo>
                        <a:pt x="146" y="15"/>
                        <a:pt x="149" y="12"/>
                        <a:pt x="153" y="12"/>
                      </a:cubicBezTo>
                      <a:cubicBezTo>
                        <a:pt x="157" y="12"/>
                        <a:pt x="161" y="15"/>
                        <a:pt x="161" y="19"/>
                      </a:cubicBezTo>
                      <a:cubicBezTo>
                        <a:pt x="161" y="23"/>
                        <a:pt x="157" y="26"/>
                        <a:pt x="15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6911974" y="1707914"/>
                <a:ext cx="285751" cy="279873"/>
                <a:chOff x="5711825" y="3052763"/>
                <a:chExt cx="771525" cy="755651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4" name="Freeform 147"/>
                <p:cNvSpPr>
                  <a:spLocks noEditPoints="1"/>
                </p:cNvSpPr>
                <p:nvPr/>
              </p:nvSpPr>
              <p:spPr bwMode="auto">
                <a:xfrm>
                  <a:off x="5929313" y="3052763"/>
                  <a:ext cx="398463" cy="501650"/>
                </a:xfrm>
                <a:custGeom>
                  <a:avLst/>
                  <a:gdLst>
                    <a:gd name="T0" fmla="*/ 52 w 105"/>
                    <a:gd name="T1" fmla="*/ 0 h 132"/>
                    <a:gd name="T2" fmla="*/ 0 w 105"/>
                    <a:gd name="T3" fmla="*/ 52 h 132"/>
                    <a:gd name="T4" fmla="*/ 52 w 105"/>
                    <a:gd name="T5" fmla="*/ 132 h 132"/>
                    <a:gd name="T6" fmla="*/ 105 w 105"/>
                    <a:gd name="T7" fmla="*/ 52 h 132"/>
                    <a:gd name="T8" fmla="*/ 52 w 105"/>
                    <a:gd name="T9" fmla="*/ 0 h 132"/>
                    <a:gd name="T10" fmla="*/ 52 w 105"/>
                    <a:gd name="T11" fmla="*/ 80 h 132"/>
                    <a:gd name="T12" fmla="*/ 25 w 105"/>
                    <a:gd name="T13" fmla="*/ 52 h 132"/>
                    <a:gd name="T14" fmla="*/ 52 w 105"/>
                    <a:gd name="T15" fmla="*/ 25 h 132"/>
                    <a:gd name="T16" fmla="*/ 80 w 105"/>
                    <a:gd name="T17" fmla="*/ 52 h 132"/>
                    <a:gd name="T18" fmla="*/ 52 w 105"/>
                    <a:gd name="T19" fmla="*/ 8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32">
                      <a:moveTo>
                        <a:pt x="52" y="0"/>
                      </a:moveTo>
                      <a:cubicBezTo>
                        <a:pt x="24" y="0"/>
                        <a:pt x="0" y="23"/>
                        <a:pt x="0" y="52"/>
                      </a:cubicBezTo>
                      <a:cubicBezTo>
                        <a:pt x="0" y="81"/>
                        <a:pt x="52" y="132"/>
                        <a:pt x="52" y="132"/>
                      </a:cubicBezTo>
                      <a:cubicBezTo>
                        <a:pt x="52" y="132"/>
                        <a:pt x="105" y="81"/>
                        <a:pt x="105" y="52"/>
                      </a:cubicBezTo>
                      <a:cubicBezTo>
                        <a:pt x="105" y="23"/>
                        <a:pt x="81" y="0"/>
                        <a:pt x="52" y="0"/>
                      </a:cubicBezTo>
                      <a:close/>
                      <a:moveTo>
                        <a:pt x="52" y="80"/>
                      </a:moveTo>
                      <a:cubicBezTo>
                        <a:pt x="37" y="80"/>
                        <a:pt x="25" y="68"/>
                        <a:pt x="25" y="52"/>
                      </a:cubicBezTo>
                      <a:cubicBezTo>
                        <a:pt x="25" y="37"/>
                        <a:pt x="37" y="25"/>
                        <a:pt x="52" y="25"/>
                      </a:cubicBezTo>
                      <a:cubicBezTo>
                        <a:pt x="68" y="25"/>
                        <a:pt x="80" y="37"/>
                        <a:pt x="80" y="52"/>
                      </a:cubicBezTo>
                      <a:cubicBezTo>
                        <a:pt x="80" y="68"/>
                        <a:pt x="68" y="80"/>
                        <a:pt x="52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Freeform 148"/>
                <p:cNvSpPr>
                  <a:spLocks noEditPoints="1"/>
                </p:cNvSpPr>
                <p:nvPr/>
              </p:nvSpPr>
              <p:spPr bwMode="auto">
                <a:xfrm>
                  <a:off x="5711825" y="3540126"/>
                  <a:ext cx="771525" cy="268288"/>
                </a:xfrm>
                <a:custGeom>
                  <a:avLst/>
                  <a:gdLst>
                    <a:gd name="T0" fmla="*/ 165 w 203"/>
                    <a:gd name="T1" fmla="*/ 71 h 71"/>
                    <a:gd name="T2" fmla="*/ 162 w 203"/>
                    <a:gd name="T3" fmla="*/ 70 h 71"/>
                    <a:gd name="T4" fmla="*/ 126 w 203"/>
                    <a:gd name="T5" fmla="*/ 50 h 71"/>
                    <a:gd name="T6" fmla="*/ 80 w 203"/>
                    <a:gd name="T7" fmla="*/ 68 h 71"/>
                    <a:gd name="T8" fmla="*/ 74 w 203"/>
                    <a:gd name="T9" fmla="*/ 68 h 71"/>
                    <a:gd name="T10" fmla="*/ 45 w 203"/>
                    <a:gd name="T11" fmla="*/ 43 h 71"/>
                    <a:gd name="T12" fmla="*/ 8 w 203"/>
                    <a:gd name="T13" fmla="*/ 57 h 71"/>
                    <a:gd name="T14" fmla="*/ 1 w 203"/>
                    <a:gd name="T15" fmla="*/ 54 h 71"/>
                    <a:gd name="T16" fmla="*/ 4 w 203"/>
                    <a:gd name="T17" fmla="*/ 46 h 71"/>
                    <a:gd name="T18" fmla="*/ 82 w 203"/>
                    <a:gd name="T19" fmla="*/ 7 h 71"/>
                    <a:gd name="T20" fmla="*/ 87 w 203"/>
                    <a:gd name="T21" fmla="*/ 7 h 71"/>
                    <a:gd name="T22" fmla="*/ 109 w 203"/>
                    <a:gd name="T23" fmla="*/ 18 h 71"/>
                    <a:gd name="T24" fmla="*/ 158 w 203"/>
                    <a:gd name="T25" fmla="*/ 0 h 71"/>
                    <a:gd name="T26" fmla="*/ 162 w 203"/>
                    <a:gd name="T27" fmla="*/ 1 h 71"/>
                    <a:gd name="T28" fmla="*/ 200 w 203"/>
                    <a:gd name="T29" fmla="*/ 19 h 71"/>
                    <a:gd name="T30" fmla="*/ 203 w 203"/>
                    <a:gd name="T31" fmla="*/ 23 h 71"/>
                    <a:gd name="T32" fmla="*/ 202 w 203"/>
                    <a:gd name="T33" fmla="*/ 28 h 71"/>
                    <a:gd name="T34" fmla="*/ 169 w 203"/>
                    <a:gd name="T35" fmla="*/ 69 h 71"/>
                    <a:gd name="T36" fmla="*/ 165 w 203"/>
                    <a:gd name="T37" fmla="*/ 71 h 71"/>
                    <a:gd name="T38" fmla="*/ 127 w 203"/>
                    <a:gd name="T39" fmla="*/ 38 h 71"/>
                    <a:gd name="T40" fmla="*/ 130 w 203"/>
                    <a:gd name="T41" fmla="*/ 38 h 71"/>
                    <a:gd name="T42" fmla="*/ 163 w 203"/>
                    <a:gd name="T43" fmla="*/ 58 h 71"/>
                    <a:gd name="T44" fmla="*/ 188 w 203"/>
                    <a:gd name="T45" fmla="*/ 27 h 71"/>
                    <a:gd name="T46" fmla="*/ 159 w 203"/>
                    <a:gd name="T47" fmla="*/ 12 h 71"/>
                    <a:gd name="T48" fmla="*/ 110 w 203"/>
                    <a:gd name="T49" fmla="*/ 30 h 71"/>
                    <a:gd name="T50" fmla="*/ 106 w 203"/>
                    <a:gd name="T51" fmla="*/ 30 h 71"/>
                    <a:gd name="T52" fmla="*/ 84 w 203"/>
                    <a:gd name="T53" fmla="*/ 19 h 71"/>
                    <a:gd name="T54" fmla="*/ 53 w 203"/>
                    <a:gd name="T55" fmla="*/ 35 h 71"/>
                    <a:gd name="T56" fmla="*/ 79 w 203"/>
                    <a:gd name="T57" fmla="*/ 56 h 71"/>
                    <a:gd name="T58" fmla="*/ 125 w 203"/>
                    <a:gd name="T59" fmla="*/ 38 h 71"/>
                    <a:gd name="T60" fmla="*/ 127 w 203"/>
                    <a:gd name="T61" fmla="*/ 3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03" h="71">
                      <a:moveTo>
                        <a:pt x="165" y="71"/>
                      </a:moveTo>
                      <a:cubicBezTo>
                        <a:pt x="164" y="71"/>
                        <a:pt x="163" y="71"/>
                        <a:pt x="162" y="70"/>
                      </a:cubicBezTo>
                      <a:cubicBezTo>
                        <a:pt x="126" y="50"/>
                        <a:pt x="126" y="50"/>
                        <a:pt x="126" y="50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78" y="69"/>
                        <a:pt x="76" y="69"/>
                        <a:pt x="74" y="68"/>
                      </a:cubicBezTo>
                      <a:cubicBezTo>
                        <a:pt x="45" y="43"/>
                        <a:pt x="45" y="43"/>
                        <a:pt x="45" y="43"/>
                      </a:cubicBezTo>
                      <a:cubicBezTo>
                        <a:pt x="8" y="57"/>
                        <a:pt x="8" y="57"/>
                        <a:pt x="8" y="57"/>
                      </a:cubicBezTo>
                      <a:cubicBezTo>
                        <a:pt x="5" y="58"/>
                        <a:pt x="2" y="57"/>
                        <a:pt x="1" y="54"/>
                      </a:cubicBezTo>
                      <a:cubicBezTo>
                        <a:pt x="0" y="51"/>
                        <a:pt x="1" y="48"/>
                        <a:pt x="4" y="46"/>
                      </a:cubicBezTo>
                      <a:cubicBezTo>
                        <a:pt x="82" y="7"/>
                        <a:pt x="82" y="7"/>
                        <a:pt x="82" y="7"/>
                      </a:cubicBezTo>
                      <a:cubicBezTo>
                        <a:pt x="83" y="6"/>
                        <a:pt x="85" y="6"/>
                        <a:pt x="87" y="7"/>
                      </a:cubicBezTo>
                      <a:cubicBezTo>
                        <a:pt x="109" y="18"/>
                        <a:pt x="109" y="18"/>
                        <a:pt x="109" y="18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59" y="0"/>
                        <a:pt x="161" y="0"/>
                        <a:pt x="162" y="1"/>
                      </a:cubicBezTo>
                      <a:cubicBezTo>
                        <a:pt x="200" y="19"/>
                        <a:pt x="200" y="19"/>
                        <a:pt x="200" y="19"/>
                      </a:cubicBezTo>
                      <a:cubicBezTo>
                        <a:pt x="202" y="20"/>
                        <a:pt x="203" y="22"/>
                        <a:pt x="203" y="23"/>
                      </a:cubicBezTo>
                      <a:cubicBezTo>
                        <a:pt x="203" y="25"/>
                        <a:pt x="203" y="27"/>
                        <a:pt x="202" y="28"/>
                      </a:cubicBezTo>
                      <a:cubicBezTo>
                        <a:pt x="169" y="69"/>
                        <a:pt x="169" y="69"/>
                        <a:pt x="169" y="69"/>
                      </a:cubicBezTo>
                      <a:cubicBezTo>
                        <a:pt x="168" y="71"/>
                        <a:pt x="166" y="71"/>
                        <a:pt x="165" y="71"/>
                      </a:cubicBezTo>
                      <a:close/>
                      <a:moveTo>
                        <a:pt x="127" y="38"/>
                      </a:moveTo>
                      <a:cubicBezTo>
                        <a:pt x="128" y="38"/>
                        <a:pt x="129" y="38"/>
                        <a:pt x="130" y="38"/>
                      </a:cubicBezTo>
                      <a:cubicBezTo>
                        <a:pt x="163" y="58"/>
                        <a:pt x="163" y="58"/>
                        <a:pt x="163" y="58"/>
                      </a:cubicBezTo>
                      <a:cubicBezTo>
                        <a:pt x="188" y="27"/>
                        <a:pt x="188" y="27"/>
                        <a:pt x="188" y="27"/>
                      </a:cubicBezTo>
                      <a:cubicBezTo>
                        <a:pt x="159" y="12"/>
                        <a:pt x="159" y="12"/>
                        <a:pt x="159" y="12"/>
                      </a:cubicBezTo>
                      <a:cubicBezTo>
                        <a:pt x="110" y="30"/>
                        <a:pt x="110" y="30"/>
                        <a:pt x="110" y="30"/>
                      </a:cubicBezTo>
                      <a:cubicBezTo>
                        <a:pt x="109" y="31"/>
                        <a:pt x="107" y="31"/>
                        <a:pt x="106" y="30"/>
                      </a:cubicBezTo>
                      <a:cubicBezTo>
                        <a:pt x="84" y="19"/>
                        <a:pt x="84" y="19"/>
                        <a:pt x="84" y="19"/>
                      </a:cubicBezTo>
                      <a:cubicBezTo>
                        <a:pt x="53" y="35"/>
                        <a:pt x="53" y="35"/>
                        <a:pt x="53" y="35"/>
                      </a:cubicBezTo>
                      <a:cubicBezTo>
                        <a:pt x="79" y="56"/>
                        <a:pt x="79" y="56"/>
                        <a:pt x="79" y="56"/>
                      </a:cubicBezTo>
                      <a:cubicBezTo>
                        <a:pt x="125" y="38"/>
                        <a:pt x="125" y="38"/>
                        <a:pt x="125" y="38"/>
                      </a:cubicBezTo>
                      <a:cubicBezTo>
                        <a:pt x="125" y="38"/>
                        <a:pt x="126" y="38"/>
                        <a:pt x="127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Freeform 149"/>
                <p:cNvSpPr/>
                <p:nvPr/>
              </p:nvSpPr>
              <p:spPr bwMode="auto">
                <a:xfrm>
                  <a:off x="6167438" y="3535363"/>
                  <a:ext cx="174625" cy="190500"/>
                </a:xfrm>
                <a:custGeom>
                  <a:avLst/>
                  <a:gdLst>
                    <a:gd name="T0" fmla="*/ 7 w 46"/>
                    <a:gd name="T1" fmla="*/ 50 h 50"/>
                    <a:gd name="T2" fmla="*/ 3 w 46"/>
                    <a:gd name="T3" fmla="*/ 49 h 50"/>
                    <a:gd name="T4" fmla="*/ 2 w 46"/>
                    <a:gd name="T5" fmla="*/ 41 h 50"/>
                    <a:gd name="T6" fmla="*/ 35 w 46"/>
                    <a:gd name="T7" fmla="*/ 3 h 50"/>
                    <a:gd name="T8" fmla="*/ 44 w 46"/>
                    <a:gd name="T9" fmla="*/ 3 h 50"/>
                    <a:gd name="T10" fmla="*/ 44 w 46"/>
                    <a:gd name="T11" fmla="*/ 11 h 50"/>
                    <a:gd name="T12" fmla="*/ 11 w 46"/>
                    <a:gd name="T13" fmla="*/ 48 h 50"/>
                    <a:gd name="T14" fmla="*/ 7 w 46"/>
                    <a:gd name="T15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50">
                      <a:moveTo>
                        <a:pt x="7" y="50"/>
                      </a:moveTo>
                      <a:cubicBezTo>
                        <a:pt x="5" y="50"/>
                        <a:pt x="4" y="50"/>
                        <a:pt x="3" y="49"/>
                      </a:cubicBezTo>
                      <a:cubicBezTo>
                        <a:pt x="0" y="47"/>
                        <a:pt x="0" y="43"/>
                        <a:pt x="2" y="41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7" y="1"/>
                        <a:pt x="41" y="0"/>
                        <a:pt x="44" y="3"/>
                      </a:cubicBezTo>
                      <a:cubicBezTo>
                        <a:pt x="46" y="5"/>
                        <a:pt x="46" y="8"/>
                        <a:pt x="44" y="11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10" y="50"/>
                        <a:pt x="8" y="50"/>
                        <a:pt x="7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150"/>
                <p:cNvSpPr/>
                <p:nvPr/>
              </p:nvSpPr>
              <p:spPr bwMode="auto">
                <a:xfrm>
                  <a:off x="5981700" y="3608388"/>
                  <a:ext cx="174625" cy="182563"/>
                </a:xfrm>
                <a:custGeom>
                  <a:avLst/>
                  <a:gdLst>
                    <a:gd name="T0" fmla="*/ 6 w 46"/>
                    <a:gd name="T1" fmla="*/ 48 h 48"/>
                    <a:gd name="T2" fmla="*/ 2 w 46"/>
                    <a:gd name="T3" fmla="*/ 47 h 48"/>
                    <a:gd name="T4" fmla="*/ 2 w 46"/>
                    <a:gd name="T5" fmla="*/ 39 h 48"/>
                    <a:gd name="T6" fmla="*/ 35 w 46"/>
                    <a:gd name="T7" fmla="*/ 3 h 48"/>
                    <a:gd name="T8" fmla="*/ 43 w 46"/>
                    <a:gd name="T9" fmla="*/ 2 h 48"/>
                    <a:gd name="T10" fmla="*/ 43 w 46"/>
                    <a:gd name="T11" fmla="*/ 10 h 48"/>
                    <a:gd name="T12" fmla="*/ 11 w 46"/>
                    <a:gd name="T13" fmla="*/ 46 h 48"/>
                    <a:gd name="T14" fmla="*/ 6 w 46"/>
                    <a:gd name="T15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48">
                      <a:moveTo>
                        <a:pt x="6" y="48"/>
                      </a:moveTo>
                      <a:cubicBezTo>
                        <a:pt x="5" y="48"/>
                        <a:pt x="3" y="48"/>
                        <a:pt x="2" y="47"/>
                      </a:cubicBezTo>
                      <a:cubicBezTo>
                        <a:pt x="0" y="45"/>
                        <a:pt x="0" y="41"/>
                        <a:pt x="2" y="39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7" y="1"/>
                        <a:pt x="40" y="0"/>
                        <a:pt x="43" y="2"/>
                      </a:cubicBezTo>
                      <a:cubicBezTo>
                        <a:pt x="45" y="5"/>
                        <a:pt x="46" y="8"/>
                        <a:pt x="43" y="10"/>
                      </a:cubicBezTo>
                      <a:cubicBezTo>
                        <a:pt x="11" y="46"/>
                        <a:pt x="11" y="46"/>
                        <a:pt x="11" y="46"/>
                      </a:cubicBezTo>
                      <a:cubicBezTo>
                        <a:pt x="9" y="48"/>
                        <a:pt x="8" y="48"/>
                        <a:pt x="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28" name="文本框 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658343" y="1185338"/>
                <a:ext cx="3744703" cy="39878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zh-CN" altLang="en-US" sz="2000" b="1" dirty="0">
                    <a:solidFill>
                      <a:srgbClr val="01A4AD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技术底蕴深厚</a:t>
                </a:r>
              </a:p>
            </p:txBody>
          </p:sp>
          <p:sp>
            <p:nvSpPr>
              <p:cNvPr id="29" name="文本框 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280643" y="2944193"/>
                <a:ext cx="3744703" cy="39878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defRPr sz="2000" b="1">
                    <a:solidFill>
                      <a:srgbClr val="1262A4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rgbClr val="085982"/>
                    </a:solidFill>
                  </a:rPr>
                  <a:t>团队构成合理</a:t>
                </a:r>
              </a:p>
            </p:txBody>
          </p:sp>
          <p:sp>
            <p:nvSpPr>
              <p:cNvPr id="30" name="文本框 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658343" y="4657304"/>
                <a:ext cx="3744703" cy="39878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lvl="0">
                  <a:defRPr sz="2000" b="1">
                    <a:solidFill>
                      <a:srgbClr val="1262A4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rgbClr val="01A4AD"/>
                    </a:solidFill>
                  </a:rPr>
                  <a:t>开发经验丰富</a:t>
                </a: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669529" y="1530778"/>
                <a:ext cx="4170045" cy="956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核心团队来自于主流OEM和国际一流零部件供应商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38岁以下占80%以上</a:t>
                </a:r>
                <a:endParaRPr lang="zh-CN" altLang="en-US"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思源黑体旧字形 Light" panose="020B0300000000000000" pitchFamily="34" charset="-128"/>
                  <a:sym typeface="思源黑体旧字形 Light" panose="020B0300000000000000" pitchFamily="34" charset="-128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硕博士学历占80%以上</a:t>
                </a: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280399" y="3275758"/>
                <a:ext cx="3559175" cy="956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研发、销售、采购、制造、质量等全职能团队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广泛合作，与国内外高校深度合作，形成产学研支撑</a:t>
                </a: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669631" y="5018946"/>
                <a:ext cx="3744703" cy="956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掌握产品开发流程与研发体系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完整正向开发汽车控制器产品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2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charset="0"/>
                    <a:ea typeface="思源黑体旧字形 Light" panose="020B0300000000000000" pitchFamily="34" charset="-128"/>
                    <a:sym typeface="思源黑体旧字形 Light" panose="020B0300000000000000" pitchFamily="34" charset="-128"/>
                  </a:rPr>
                  <a:t>量产产品开发经验丰富</a:t>
                </a:r>
              </a:p>
            </p:txBody>
          </p:sp>
        </p:grpSp>
        <p:sp>
          <p:nvSpPr>
            <p:cNvPr id="37" name="文本框 3"/>
            <p:cNvSpPr txBox="1"/>
            <p:nvPr/>
          </p:nvSpPr>
          <p:spPr>
            <a:xfrm>
              <a:off x="1043444" y="3796115"/>
              <a:ext cx="2218407" cy="130817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085982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Arial" panose="020B0604020202020204"/>
                </a:rPr>
                <a:t>人人皆人才</a:t>
              </a:r>
              <a:endParaRPr lang="en-US" altLang="zh-CN" sz="2800" b="1" dirty="0">
                <a:solidFill>
                  <a:srgbClr val="085982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085982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Arial" panose="020B0604020202020204"/>
                </a:rPr>
                <a:t>赛马不相马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89890" y="1402508"/>
              <a:ext cx="3526155" cy="195643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思源黑体旧字形 Light" panose="020B0300000000000000" pitchFamily="34" charset="-128"/>
                  <a:sym typeface="思源黑体旧字形 Light" panose="020B0300000000000000" pitchFamily="34" charset="-128"/>
                </a:rPr>
                <a:t>初创团队主要来自于主流主机厂及零部件公司。</a:t>
              </a: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思源黑体旧字形 Light" panose="020B0300000000000000" pitchFamily="34" charset="-128"/>
                <a:sym typeface="思源黑体旧字形 Light" panose="020B0300000000000000" pitchFamily="34" charset="-128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思源黑体旧字形 Light" panose="020B0300000000000000" pitchFamily="34" charset="-128"/>
                  <a:sym typeface="思源黑体旧字形 Light" panose="020B0300000000000000" pitchFamily="34" charset="-128"/>
                </a:rPr>
                <a:t>从应用需求出发，秉承技术创新支撑产业发展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charset="0"/>
                  <a:ea typeface="思源黑体旧字形 Light" panose="020B0300000000000000" pitchFamily="34" charset="-128"/>
                  <a:sym typeface="思源黑体旧字形 Light" panose="020B0300000000000000" pitchFamily="34" charset="-128"/>
                </a:rPr>
                <a:t>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企业文化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0" y="1232535"/>
            <a:ext cx="11694795" cy="5262245"/>
            <a:chOff x="-134479" y="537877"/>
            <a:chExt cx="12326479" cy="5865656"/>
          </a:xfrm>
        </p:grpSpPr>
        <p:sp>
          <p:nvSpPr>
            <p:cNvPr id="37" name="矩形 36"/>
            <p:cNvSpPr/>
            <p:nvPr/>
          </p:nvSpPr>
          <p:spPr>
            <a:xfrm>
              <a:off x="6845300" y="1743939"/>
              <a:ext cx="5346700" cy="522058"/>
            </a:xfrm>
            <a:prstGeom prst="rect">
              <a:avLst/>
            </a:prstGeom>
            <a:solidFill>
              <a:srgbClr val="01A4A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-134479" y="5471342"/>
              <a:ext cx="7106616" cy="522367"/>
            </a:xfrm>
            <a:prstGeom prst="rect">
              <a:avLst/>
            </a:prstGeom>
            <a:solidFill>
              <a:srgbClr val="0859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631658" y="786976"/>
              <a:ext cx="2699543" cy="5616557"/>
            </a:xfrm>
            <a:custGeom>
              <a:avLst/>
              <a:gdLst>
                <a:gd name="connsiteX0" fmla="*/ 2699543 w 2699543"/>
                <a:gd name="connsiteY0" fmla="*/ 0 h 5616557"/>
                <a:gd name="connsiteX1" fmla="*/ 2699543 w 2699543"/>
                <a:gd name="connsiteY1" fmla="*/ 5616557 h 5616557"/>
                <a:gd name="connsiteX2" fmla="*/ 2526340 w 2699543"/>
                <a:gd name="connsiteY2" fmla="*/ 5607811 h 5616557"/>
                <a:gd name="connsiteX3" fmla="*/ 0 w 2699543"/>
                <a:gd name="connsiteY3" fmla="*/ 2808278 h 5616557"/>
                <a:gd name="connsiteX4" fmla="*/ 2526340 w 2699543"/>
                <a:gd name="connsiteY4" fmla="*/ 8746 h 561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9543" h="5616557">
                  <a:moveTo>
                    <a:pt x="2699543" y="0"/>
                  </a:moveTo>
                  <a:lnTo>
                    <a:pt x="2699543" y="5616557"/>
                  </a:lnTo>
                  <a:lnTo>
                    <a:pt x="2526340" y="5607811"/>
                  </a:lnTo>
                  <a:cubicBezTo>
                    <a:pt x="1107333" y="5463702"/>
                    <a:pt x="0" y="4265306"/>
                    <a:pt x="0" y="2808278"/>
                  </a:cubicBezTo>
                  <a:cubicBezTo>
                    <a:pt x="0" y="1351250"/>
                    <a:pt x="1107333" y="152854"/>
                    <a:pt x="2526340" y="8746"/>
                  </a:cubicBezTo>
                  <a:close/>
                </a:path>
              </a:pathLst>
            </a:custGeom>
            <a:solidFill>
              <a:srgbClr val="F4F7FA"/>
            </a:solidFill>
            <a:ln w="2540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5000">
                    <a:schemeClr val="bg1">
                      <a:lumMod val="6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0" r="10350"/>
            <a:stretch>
              <a:fillRect/>
            </a:stretch>
          </p:blipFill>
          <p:spPr>
            <a:xfrm>
              <a:off x="9558915" y="4017816"/>
              <a:ext cx="1764146" cy="1764146"/>
            </a:xfrm>
            <a:custGeom>
              <a:avLst/>
              <a:gdLst>
                <a:gd name="connsiteX0" fmla="*/ 882073 w 1764146"/>
                <a:gd name="connsiteY0" fmla="*/ 0 h 1764146"/>
                <a:gd name="connsiteX1" fmla="*/ 1764146 w 1764146"/>
                <a:gd name="connsiteY1" fmla="*/ 882073 h 1764146"/>
                <a:gd name="connsiteX2" fmla="*/ 882073 w 1764146"/>
                <a:gd name="connsiteY2" fmla="*/ 1764146 h 1764146"/>
                <a:gd name="connsiteX3" fmla="*/ 0 w 1764146"/>
                <a:gd name="connsiteY3" fmla="*/ 882073 h 1764146"/>
                <a:gd name="connsiteX4" fmla="*/ 882073 w 1764146"/>
                <a:gd name="connsiteY4" fmla="*/ 0 h 176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146" h="1764146">
                  <a:moveTo>
                    <a:pt x="882073" y="0"/>
                  </a:moveTo>
                  <a:cubicBezTo>
                    <a:pt x="1369228" y="0"/>
                    <a:pt x="1764146" y="394918"/>
                    <a:pt x="1764146" y="882073"/>
                  </a:cubicBezTo>
                  <a:cubicBezTo>
                    <a:pt x="1764146" y="1369228"/>
                    <a:pt x="1369228" y="1764146"/>
                    <a:pt x="882073" y="1764146"/>
                  </a:cubicBezTo>
                  <a:cubicBezTo>
                    <a:pt x="394918" y="1764146"/>
                    <a:pt x="0" y="1369228"/>
                    <a:pt x="0" y="882073"/>
                  </a:cubicBezTo>
                  <a:cubicBezTo>
                    <a:pt x="0" y="394918"/>
                    <a:pt x="394918" y="0"/>
                    <a:pt x="882073" y="0"/>
                  </a:cubicBezTo>
                  <a:close/>
                </a:path>
              </a:pathLst>
            </a:cu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8" r="10358"/>
            <a:stretch>
              <a:fillRect/>
            </a:stretch>
          </p:blipFill>
          <p:spPr>
            <a:xfrm>
              <a:off x="7839002" y="537877"/>
              <a:ext cx="1976296" cy="1976296"/>
            </a:xfrm>
            <a:custGeom>
              <a:avLst/>
              <a:gdLst>
                <a:gd name="connsiteX0" fmla="*/ 988148 w 1976296"/>
                <a:gd name="connsiteY0" fmla="*/ 0 h 1976296"/>
                <a:gd name="connsiteX1" fmla="*/ 1976296 w 1976296"/>
                <a:gd name="connsiteY1" fmla="*/ 988148 h 1976296"/>
                <a:gd name="connsiteX2" fmla="*/ 988148 w 1976296"/>
                <a:gd name="connsiteY2" fmla="*/ 1976296 h 1976296"/>
                <a:gd name="connsiteX3" fmla="*/ 0 w 1976296"/>
                <a:gd name="connsiteY3" fmla="*/ 988148 h 1976296"/>
                <a:gd name="connsiteX4" fmla="*/ 988148 w 1976296"/>
                <a:gd name="connsiteY4" fmla="*/ 0 h 197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296" h="1976296">
                  <a:moveTo>
                    <a:pt x="988148" y="0"/>
                  </a:moveTo>
                  <a:cubicBezTo>
                    <a:pt x="1533887" y="0"/>
                    <a:pt x="1976296" y="442409"/>
                    <a:pt x="1976296" y="988148"/>
                  </a:cubicBezTo>
                  <a:cubicBezTo>
                    <a:pt x="1976296" y="1533887"/>
                    <a:pt x="1533887" y="1976296"/>
                    <a:pt x="988148" y="1976296"/>
                  </a:cubicBezTo>
                  <a:cubicBezTo>
                    <a:pt x="442409" y="1976296"/>
                    <a:pt x="0" y="1533887"/>
                    <a:pt x="0" y="988148"/>
                  </a:cubicBezTo>
                  <a:cubicBezTo>
                    <a:pt x="0" y="442409"/>
                    <a:pt x="442409" y="0"/>
                    <a:pt x="988148" y="0"/>
                  </a:cubicBezTo>
                  <a:close/>
                </a:path>
              </a:pathLst>
            </a:cu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6" r="10326"/>
            <a:stretch>
              <a:fillRect/>
            </a:stretch>
          </p:blipFill>
          <p:spPr>
            <a:xfrm>
              <a:off x="5967209" y="2002672"/>
              <a:ext cx="2609274" cy="2609274"/>
            </a:xfrm>
            <a:custGeom>
              <a:avLst/>
              <a:gdLst>
                <a:gd name="connsiteX0" fmla="*/ 1304637 w 2609274"/>
                <a:gd name="connsiteY0" fmla="*/ 0 h 2609274"/>
                <a:gd name="connsiteX1" fmla="*/ 2609274 w 2609274"/>
                <a:gd name="connsiteY1" fmla="*/ 1304637 h 2609274"/>
                <a:gd name="connsiteX2" fmla="*/ 1304637 w 2609274"/>
                <a:gd name="connsiteY2" fmla="*/ 2609274 h 2609274"/>
                <a:gd name="connsiteX3" fmla="*/ 0 w 2609274"/>
                <a:gd name="connsiteY3" fmla="*/ 1304637 h 2609274"/>
                <a:gd name="connsiteX4" fmla="*/ 1304637 w 2609274"/>
                <a:gd name="connsiteY4" fmla="*/ 0 h 260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274" h="2609274">
                  <a:moveTo>
                    <a:pt x="1304637" y="0"/>
                  </a:moveTo>
                  <a:cubicBezTo>
                    <a:pt x="2025168" y="0"/>
                    <a:pt x="2609274" y="584106"/>
                    <a:pt x="2609274" y="1304637"/>
                  </a:cubicBezTo>
                  <a:cubicBezTo>
                    <a:pt x="2609274" y="2025168"/>
                    <a:pt x="2025168" y="2609274"/>
                    <a:pt x="1304637" y="2609274"/>
                  </a:cubicBezTo>
                  <a:cubicBezTo>
                    <a:pt x="584106" y="2609274"/>
                    <a:pt x="0" y="2025168"/>
                    <a:pt x="0" y="1304637"/>
                  </a:cubicBezTo>
                  <a:cubicBezTo>
                    <a:pt x="0" y="584106"/>
                    <a:pt x="584106" y="0"/>
                    <a:pt x="1304637" y="0"/>
                  </a:cubicBezTo>
                  <a:close/>
                </a:path>
              </a:pathLst>
            </a:custGeom>
          </p:spPr>
        </p:pic>
        <p:pic>
          <p:nvPicPr>
            <p:cNvPr id="22" name="图片 21" descr="D:/陈婉君/企业文化/照片/办公环境/IMG_20240417_161750_edit_115754449684644.jpgIMG_20240417_161750_edit_115754449684644"/>
            <p:cNvPicPr>
              <a:picLocks noChangeAspect="1"/>
            </p:cNvPicPr>
            <p:nvPr/>
          </p:nvPicPr>
          <p:blipFill>
            <a:blip r:embed="rId5"/>
            <a:srcRect l="10357" r="10357"/>
            <a:stretch>
              <a:fillRect/>
            </a:stretch>
          </p:blipFill>
          <p:spPr>
            <a:xfrm>
              <a:off x="2621179" y="3812308"/>
              <a:ext cx="1830099" cy="1830099"/>
            </a:xfrm>
            <a:custGeom>
              <a:avLst/>
              <a:gdLst>
                <a:gd name="connsiteX0" fmla="*/ 1087582 w 2175164"/>
                <a:gd name="connsiteY0" fmla="*/ 0 h 2175164"/>
                <a:gd name="connsiteX1" fmla="*/ 2175164 w 2175164"/>
                <a:gd name="connsiteY1" fmla="*/ 1087582 h 2175164"/>
                <a:gd name="connsiteX2" fmla="*/ 1087582 w 2175164"/>
                <a:gd name="connsiteY2" fmla="*/ 2175164 h 2175164"/>
                <a:gd name="connsiteX3" fmla="*/ 0 w 2175164"/>
                <a:gd name="connsiteY3" fmla="*/ 1087582 h 2175164"/>
                <a:gd name="connsiteX4" fmla="*/ 1087582 w 2175164"/>
                <a:gd name="connsiteY4" fmla="*/ 0 h 217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5164" h="2175164">
                  <a:moveTo>
                    <a:pt x="1087582" y="0"/>
                  </a:moveTo>
                  <a:cubicBezTo>
                    <a:pt x="1688237" y="0"/>
                    <a:pt x="2175164" y="486927"/>
                    <a:pt x="2175164" y="1087582"/>
                  </a:cubicBezTo>
                  <a:cubicBezTo>
                    <a:pt x="2175164" y="1688237"/>
                    <a:pt x="1688237" y="2175164"/>
                    <a:pt x="1087582" y="2175164"/>
                  </a:cubicBezTo>
                  <a:cubicBezTo>
                    <a:pt x="486927" y="2175164"/>
                    <a:pt x="0" y="1688237"/>
                    <a:pt x="0" y="1087582"/>
                  </a:cubicBezTo>
                  <a:cubicBezTo>
                    <a:pt x="0" y="486927"/>
                    <a:pt x="486927" y="0"/>
                    <a:pt x="1087582" y="0"/>
                  </a:cubicBezTo>
                  <a:close/>
                </a:path>
              </a:pathLst>
            </a:custGeom>
          </p:spPr>
        </p:pic>
        <p:pic>
          <p:nvPicPr>
            <p:cNvPr id="18" name="图片 17" descr="D:/陈婉君/企业文化/照片/办公环境/IMG_20240417_161214_edit_115917459949842.jpgIMG_20240417_161214_edit_115917459949842"/>
            <p:cNvPicPr>
              <a:picLocks noChangeAspect="1"/>
            </p:cNvPicPr>
            <p:nvPr/>
          </p:nvPicPr>
          <p:blipFill>
            <a:blip r:embed="rId6"/>
            <a:srcRect l="10351" r="10351"/>
            <a:stretch>
              <a:fillRect/>
            </a:stretch>
          </p:blipFill>
          <p:spPr>
            <a:xfrm>
              <a:off x="444916" y="1946839"/>
              <a:ext cx="2093136" cy="2093136"/>
            </a:xfrm>
            <a:custGeom>
              <a:avLst/>
              <a:gdLst>
                <a:gd name="connsiteX0" fmla="*/ 882073 w 1764146"/>
                <a:gd name="connsiteY0" fmla="*/ 0 h 1764146"/>
                <a:gd name="connsiteX1" fmla="*/ 1764146 w 1764146"/>
                <a:gd name="connsiteY1" fmla="*/ 882073 h 1764146"/>
                <a:gd name="connsiteX2" fmla="*/ 882073 w 1764146"/>
                <a:gd name="connsiteY2" fmla="*/ 1764146 h 1764146"/>
                <a:gd name="connsiteX3" fmla="*/ 0 w 1764146"/>
                <a:gd name="connsiteY3" fmla="*/ 882073 h 1764146"/>
                <a:gd name="connsiteX4" fmla="*/ 882073 w 1764146"/>
                <a:gd name="connsiteY4" fmla="*/ 0 h 176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146" h="1764146">
                  <a:moveTo>
                    <a:pt x="882073" y="0"/>
                  </a:moveTo>
                  <a:cubicBezTo>
                    <a:pt x="1369228" y="0"/>
                    <a:pt x="1764146" y="394918"/>
                    <a:pt x="1764146" y="882073"/>
                  </a:cubicBezTo>
                  <a:cubicBezTo>
                    <a:pt x="1764146" y="1369228"/>
                    <a:pt x="1369228" y="1764146"/>
                    <a:pt x="882073" y="1764146"/>
                  </a:cubicBezTo>
                  <a:cubicBezTo>
                    <a:pt x="394918" y="1764146"/>
                    <a:pt x="0" y="1369228"/>
                    <a:pt x="0" y="882073"/>
                  </a:cubicBezTo>
                  <a:cubicBezTo>
                    <a:pt x="0" y="394918"/>
                    <a:pt x="394918" y="0"/>
                    <a:pt x="882073" y="0"/>
                  </a:cubicBezTo>
                  <a:close/>
                </a:path>
              </a:pathLst>
            </a:custGeom>
          </p:spPr>
        </p:pic>
        <p:pic>
          <p:nvPicPr>
            <p:cNvPr id="15" name="图片 14" descr="D:/陈婉君/企业文化/照片/办公环境/IMG_20240417_161355_edit_115866464659913.jpgIMG_20240417_161355_edit_115866464659913"/>
            <p:cNvPicPr>
              <a:picLocks noChangeAspect="1"/>
            </p:cNvPicPr>
            <p:nvPr/>
          </p:nvPicPr>
          <p:blipFill>
            <a:blip r:embed="rId7"/>
            <a:srcRect l="10354" r="10354"/>
            <a:stretch>
              <a:fillRect/>
            </a:stretch>
          </p:blipFill>
          <p:spPr>
            <a:xfrm>
              <a:off x="3085664" y="893619"/>
              <a:ext cx="2609274" cy="2609274"/>
            </a:xfrm>
            <a:custGeom>
              <a:avLst/>
              <a:gdLst>
                <a:gd name="connsiteX0" fmla="*/ 1304637 w 2609274"/>
                <a:gd name="connsiteY0" fmla="*/ 0 h 2609274"/>
                <a:gd name="connsiteX1" fmla="*/ 2609274 w 2609274"/>
                <a:gd name="connsiteY1" fmla="*/ 1304637 h 2609274"/>
                <a:gd name="connsiteX2" fmla="*/ 1304637 w 2609274"/>
                <a:gd name="connsiteY2" fmla="*/ 2609274 h 2609274"/>
                <a:gd name="connsiteX3" fmla="*/ 0 w 2609274"/>
                <a:gd name="connsiteY3" fmla="*/ 1304637 h 2609274"/>
                <a:gd name="connsiteX4" fmla="*/ 1304637 w 2609274"/>
                <a:gd name="connsiteY4" fmla="*/ 0 h 260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274" h="2609274">
                  <a:moveTo>
                    <a:pt x="1304637" y="0"/>
                  </a:moveTo>
                  <a:cubicBezTo>
                    <a:pt x="2025168" y="0"/>
                    <a:pt x="2609274" y="584106"/>
                    <a:pt x="2609274" y="1304637"/>
                  </a:cubicBezTo>
                  <a:cubicBezTo>
                    <a:pt x="2609274" y="2025168"/>
                    <a:pt x="2025168" y="2609274"/>
                    <a:pt x="1304637" y="2609274"/>
                  </a:cubicBezTo>
                  <a:cubicBezTo>
                    <a:pt x="584106" y="2609274"/>
                    <a:pt x="0" y="2025168"/>
                    <a:pt x="0" y="1304637"/>
                  </a:cubicBezTo>
                  <a:cubicBezTo>
                    <a:pt x="0" y="584106"/>
                    <a:pt x="584106" y="0"/>
                    <a:pt x="1304637" y="0"/>
                  </a:cubicBezTo>
                  <a:close/>
                </a:path>
              </a:pathLst>
            </a:custGeom>
          </p:spPr>
        </p:pic>
        <p:sp>
          <p:nvSpPr>
            <p:cNvPr id="2" name="椭圆 1"/>
            <p:cNvSpPr/>
            <p:nvPr/>
          </p:nvSpPr>
          <p:spPr>
            <a:xfrm>
              <a:off x="8099207" y="4899889"/>
              <a:ext cx="742518" cy="742518"/>
            </a:xfrm>
            <a:prstGeom prst="ellipse">
              <a:avLst/>
            </a:prstGeom>
            <a:solidFill>
              <a:srgbClr val="085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841979" y="5532214"/>
              <a:ext cx="3635632" cy="444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明亮整洁            办公环境</a:t>
              </a:r>
              <a:endPara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821894" y="1781259"/>
              <a:ext cx="2236510" cy="410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多姿多彩文娱活动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9028430" y="3371850"/>
            <a:ext cx="2388870" cy="3937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2024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年团建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899110" y="285637"/>
            <a:ext cx="367542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FZHei-B01S" panose="02010601030101010101" pitchFamily="2" charset="-122"/>
              </a:rPr>
              <a:t>企业文化</a:t>
            </a:r>
          </a:p>
        </p:txBody>
      </p:sp>
      <p:sp>
        <p:nvSpPr>
          <p:cNvPr id="8" name="矩形 7"/>
          <p:cNvSpPr/>
          <p:nvPr/>
        </p:nvSpPr>
        <p:spPr>
          <a:xfrm flipV="1">
            <a:off x="902970" y="803910"/>
            <a:ext cx="6804000" cy="3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rgbClr val="1AB0B1"/>
              </a:gs>
              <a:gs pos="0">
                <a:srgbClr val="D1DCF0">
                  <a:alpha val="100000"/>
                </a:srgbClr>
              </a:gs>
              <a:gs pos="0">
                <a:srgbClr val="1AB0B1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12420"/>
            <a:ext cx="695325" cy="467995"/>
          </a:xfrm>
          <a:prstGeom prst="rect">
            <a:avLst/>
          </a:prstGeom>
          <a:solidFill>
            <a:srgbClr val="1AB0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风之谷合影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85" y="2437130"/>
            <a:ext cx="3909060" cy="2606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088390"/>
            <a:ext cx="3427095" cy="2284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935" y="1091565"/>
            <a:ext cx="3392805" cy="2260600"/>
          </a:xfrm>
          <a:prstGeom prst="rect">
            <a:avLst/>
          </a:prstGeom>
        </p:spPr>
      </p:pic>
      <p:pic>
        <p:nvPicPr>
          <p:cNvPr id="6" name="图片 5" descr="8S2A51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4044315"/>
            <a:ext cx="3393440" cy="2263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300" y="4044315"/>
            <a:ext cx="3393440" cy="22631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10480" y="1464945"/>
            <a:ext cx="19710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2025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年团建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MwYzVhOWMwMGQ4YTM2MTRiYjMwOTU3MmQyYmMyOD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7.20889763779536,&quot;left&quot;:0,&quot;top&quot;:106.33370078740158,&quot;width&quot;:936.210866141732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Office PowerPoint</Application>
  <PresentationFormat>宽屏</PresentationFormat>
  <Paragraphs>74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等线</vt:lpstr>
      <vt:lpstr>微软雅黑</vt:lpstr>
      <vt:lpstr>Arial</vt:lpstr>
      <vt:lpstr>Calibri</vt:lpstr>
      <vt:lpstr>Corbel</vt:lpstr>
      <vt:lpstr>Wingdings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Wanjun</dc:creator>
  <cp:lastModifiedBy>羊蕾</cp:lastModifiedBy>
  <cp:revision>93</cp:revision>
  <dcterms:created xsi:type="dcterms:W3CDTF">2023-08-09T12:44:00Z</dcterms:created>
  <dcterms:modified xsi:type="dcterms:W3CDTF">2026-04-01T02:52:31Z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2052-12.1.0.25225</vt:lpwstr>
  </property>
</Properties>
</file>